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6.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7.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6" r:id="rId4"/>
    <p:sldMasterId id="2147483698" r:id="rId5"/>
    <p:sldMasterId id="2147483716" r:id="rId6"/>
    <p:sldMasterId id="2147483734" r:id="rId7"/>
    <p:sldMasterId id="2147483752" r:id="rId8"/>
  </p:sldMasterIdLst>
  <p:notesMasterIdLst>
    <p:notesMasterId r:id="rId39"/>
  </p:notesMasterIdLst>
  <p:sldIdLst>
    <p:sldId id="745" r:id="rId9"/>
    <p:sldId id="726" r:id="rId10"/>
    <p:sldId id="727" r:id="rId11"/>
    <p:sldId id="256" r:id="rId12"/>
    <p:sldId id="719" r:id="rId13"/>
    <p:sldId id="720" r:id="rId14"/>
    <p:sldId id="724" r:id="rId15"/>
    <p:sldId id="725" r:id="rId16"/>
    <p:sldId id="723" r:id="rId17"/>
    <p:sldId id="721" r:id="rId18"/>
    <p:sldId id="722" r:id="rId19"/>
    <p:sldId id="728" r:id="rId20"/>
    <p:sldId id="746" r:id="rId21"/>
    <p:sldId id="730" r:id="rId22"/>
    <p:sldId id="729" r:id="rId23"/>
    <p:sldId id="731" r:id="rId24"/>
    <p:sldId id="733" r:id="rId25"/>
    <p:sldId id="734" r:id="rId26"/>
    <p:sldId id="747" r:id="rId27"/>
    <p:sldId id="732" r:id="rId28"/>
    <p:sldId id="736" r:id="rId29"/>
    <p:sldId id="738" r:id="rId30"/>
    <p:sldId id="737" r:id="rId31"/>
    <p:sldId id="739" r:id="rId32"/>
    <p:sldId id="735" r:id="rId33"/>
    <p:sldId id="740" r:id="rId34"/>
    <p:sldId id="742" r:id="rId35"/>
    <p:sldId id="743" r:id="rId36"/>
    <p:sldId id="741" r:id="rId37"/>
    <p:sldId id="744"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BE5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947" autoAdjust="0"/>
  </p:normalViewPr>
  <p:slideViewPr>
    <p:cSldViewPr snapToGrid="0">
      <p:cViewPr varScale="1">
        <p:scale>
          <a:sx n="70" d="100"/>
          <a:sy n="70" d="100"/>
        </p:scale>
        <p:origin x="677"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notesMaster" Target="notesMasters/notesMaster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893BCB-955C-4E3D-80D9-CB223149EE11}" type="datetimeFigureOut">
              <a:rPr lang="en-US" smtClean="0"/>
              <a:t>4/22/2022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373A30-8773-4654-9BDB-A1656C437E6A}" type="slidenum">
              <a:rPr lang="en-US" smtClean="0"/>
              <a:t>‹#›</a:t>
            </a:fld>
            <a:endParaRPr lang="en-US"/>
          </a:p>
        </p:txBody>
      </p:sp>
    </p:spTree>
    <p:extLst>
      <p:ext uri="{BB962C8B-B14F-4D97-AF65-F5344CB8AC3E}">
        <p14:creationId xmlns:p14="http://schemas.microsoft.com/office/powerpoint/2010/main" val="13659393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vi.wikipedia.org/wiki/Qu%E1%BA%A3ng_Y%C3%AAn_(th%E1%BB%8B_x%C3%A3)"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vi.wikipedia.org/wiki/H%E1%BA%A3i_Ph%C3%B2ng" TargetMode="External"/><Relationship Id="rId5" Type="http://schemas.openxmlformats.org/officeDocument/2006/relationships/hyperlink" Target="https://vi.wikipedia.org/wiki/Th%E1%BB%A7y_Nguy%C3%AAn" TargetMode="External"/><Relationship Id="rId4" Type="http://schemas.openxmlformats.org/officeDocument/2006/relationships/hyperlink" Target="https://vi.wikipedia.org/wiki/Qu%E1%BA%A3ng_Ninh"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vi.wikipedia.org/wiki/%C4%90%E1%BA%A1i_La"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vi.wikipedia.org/wiki/D%C6%B0%C6%A1ng_%C4%90%C3%ACnh_Ngh%E1%BB%87" TargetMode="External"/><Relationship Id="rId3" Type="http://schemas.openxmlformats.org/officeDocument/2006/relationships/hyperlink" Target="http://vi.wikipedia.org/wiki/%C4%90%C6%B0%E1%BB%9Dng_L%C3%A2m" TargetMode="External"/><Relationship Id="rId7" Type="http://schemas.openxmlformats.org/officeDocument/2006/relationships/hyperlink" Target="http://vi.wikipedia.org/w/index.php?title=T%C4%A9nh_H%E1%BA%A3i_qu%C3%A2n&amp;action=edit&amp;redlink=1"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vi.wikipedia.org/wiki/Ti%E1%BA%BFt_%C4%91%E1%BB%99_s%E1%BB%A9" TargetMode="External"/><Relationship Id="rId5" Type="http://schemas.openxmlformats.org/officeDocument/2006/relationships/hyperlink" Target="http://vi.wikipedia.org/wiki/H%C3%A0_N%E1%BB%99i" TargetMode="External"/><Relationship Id="rId10" Type="http://schemas.openxmlformats.org/officeDocument/2006/relationships/hyperlink" Target="http://vi.wikipedia.org/wiki/Nh%C3%A0_Ng%C3%B4" TargetMode="External"/><Relationship Id="rId4" Type="http://schemas.openxmlformats.org/officeDocument/2006/relationships/hyperlink" Target="http://vi.wikipedia.org/wiki/Ba_V%C3%AC" TargetMode="External"/><Relationship Id="rId9" Type="http://schemas.openxmlformats.org/officeDocument/2006/relationships/hyperlink" Target="http://vi.wikipedia.org/wiki/Thanh_H%C3%B3a"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solidFill>
                  <a:prstClr val="black"/>
                </a:solidFill>
                <a:ea typeface="宋体" panose="02010600030101010101" pitchFamily="2" charset="-122"/>
              </a:rPr>
              <a:pPr/>
              <a:t>2</a:t>
            </a:fld>
            <a:endParaRPr lang="zh-CN" altLang="en-US">
              <a:solidFill>
                <a:prstClr val="black"/>
              </a:solidFill>
              <a:ea typeface="宋体" panose="02010600030101010101" pitchFamily="2" charset="-122"/>
            </a:endParaRPr>
          </a:p>
        </p:txBody>
      </p:sp>
    </p:spTree>
    <p:extLst>
      <p:ext uri="{BB962C8B-B14F-4D97-AF65-F5344CB8AC3E}">
        <p14:creationId xmlns:p14="http://schemas.microsoft.com/office/powerpoint/2010/main" val="14443870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Kế</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hoạch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sai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đem</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cọc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vạt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nhọn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bịt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sắt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đóng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ngầm</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cửa</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biển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Vị</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trí</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quyết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vùng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hạ</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lưu</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cửa</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biển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Bạch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Đằng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trận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địa</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quyết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Bef>
                <a:spcPts val="600"/>
              </a:spcBef>
              <a:spcAft>
                <a:spcPts val="0"/>
              </a:spcAft>
              <a:buFont typeface="Times New Roman" panose="02020603050405020304" pitchFamily="18" charset="0"/>
              <a:buChar char="-"/>
            </a:pPr>
            <a:r>
              <a:rPr lang="en-US" sz="1200" dirty="0" err="1">
                <a:solidFill>
                  <a:srgbClr val="000000"/>
                </a:solidFill>
                <a:effectLst/>
                <a:latin typeface="Times New Roman" panose="02020603050405020304" pitchFamily="18" charset="0"/>
                <a:ea typeface="Calibri" panose="020F0502020204030204" pitchFamily="34" charset="0"/>
              </a:rPr>
              <a:t>Và</a:t>
            </a:r>
            <a:r>
              <a:rPr lang="en-US" sz="1200" dirty="0">
                <a:solidFill>
                  <a:srgbClr val="000000"/>
                </a:solidFill>
                <a:effectLst/>
                <a:latin typeface="Times New Roman" panose="02020603050405020304" pitchFamily="18" charset="0"/>
                <a:ea typeface="Calibri" panose="020F0502020204030204" pitchFamily="34" charset="0"/>
              </a:rPr>
              <a:t> </a:t>
            </a:r>
            <a:r>
              <a:rPr lang="en-US" sz="1200" dirty="0" err="1">
                <a:solidFill>
                  <a:srgbClr val="000000"/>
                </a:solidFill>
                <a:effectLst/>
                <a:latin typeface="Times New Roman" panose="02020603050405020304" pitchFamily="18" charset="0"/>
                <a:ea typeface="Calibri" panose="020F0502020204030204" pitchFamily="34" charset="0"/>
              </a:rPr>
              <a:t>xác</a:t>
            </a:r>
            <a:r>
              <a:rPr lang="en-US" sz="1200" dirty="0">
                <a:solidFill>
                  <a:srgbClr val="000000"/>
                </a:solidFill>
                <a:effectLst/>
                <a:latin typeface="Times New Roman" panose="02020603050405020304" pitchFamily="18" charset="0"/>
                <a:ea typeface="Calibri" panose="020F0502020204030204" pitchFamily="34" charset="0"/>
              </a:rPr>
              <a:t> </a:t>
            </a:r>
            <a:r>
              <a:rPr lang="en-US" sz="1200" dirty="0" err="1">
                <a:solidFill>
                  <a:srgbClr val="000000"/>
                </a:solidFill>
                <a:effectLst/>
                <a:latin typeface="Times New Roman" panose="02020603050405020304" pitchFamily="18" charset="0"/>
                <a:ea typeface="Calibri" panose="020F0502020204030204" pitchFamily="34" charset="0"/>
              </a:rPr>
              <a:t>định</a:t>
            </a:r>
            <a:r>
              <a:rPr lang="en-US" sz="1200" dirty="0">
                <a:solidFill>
                  <a:srgbClr val="000000"/>
                </a:solidFill>
                <a:effectLst/>
                <a:latin typeface="Times New Roman" panose="02020603050405020304" pitchFamily="18" charset="0"/>
                <a:ea typeface="Calibri" panose="020F0502020204030204" pitchFamily="34" charset="0"/>
              </a:rPr>
              <a:t> </a:t>
            </a:r>
            <a:r>
              <a:rPr lang="en-US" sz="1200" dirty="0" err="1">
                <a:solidFill>
                  <a:srgbClr val="000000"/>
                </a:solidFill>
                <a:effectLst/>
                <a:latin typeface="Times New Roman" panose="02020603050405020304" pitchFamily="18" charset="0"/>
                <a:ea typeface="Calibri" panose="020F0502020204030204" pitchFamily="34" charset="0"/>
              </a:rPr>
              <a:t>cách</a:t>
            </a:r>
            <a:r>
              <a:rPr lang="en-US" sz="1200" dirty="0">
                <a:solidFill>
                  <a:srgbClr val="000000"/>
                </a:solidFill>
                <a:effectLst/>
                <a:latin typeface="Times New Roman" panose="02020603050405020304" pitchFamily="18" charset="0"/>
                <a:ea typeface="Calibri" panose="020F0502020204030204" pitchFamily="34" charset="0"/>
              </a:rPr>
              <a:t> </a:t>
            </a:r>
            <a:r>
              <a:rPr lang="en-US" sz="1200" dirty="0" err="1">
                <a:solidFill>
                  <a:srgbClr val="000000"/>
                </a:solidFill>
                <a:effectLst/>
                <a:latin typeface="Times New Roman" panose="02020603050405020304" pitchFamily="18" charset="0"/>
                <a:ea typeface="Calibri" panose="020F0502020204030204" pitchFamily="34" charset="0"/>
              </a:rPr>
              <a:t>đánh</a:t>
            </a:r>
            <a:r>
              <a:rPr lang="en-US" sz="1200" dirty="0">
                <a:solidFill>
                  <a:srgbClr val="000000"/>
                </a:solidFill>
                <a:effectLst/>
                <a:latin typeface="Times New Roman" panose="02020603050405020304" pitchFamily="18" charset="0"/>
                <a:ea typeface="Calibri" panose="020F0502020204030204" pitchFamily="34" charset="0"/>
              </a:rPr>
              <a:t>: Cho </a:t>
            </a:r>
            <a:r>
              <a:rPr lang="en-US" sz="1200" dirty="0" err="1">
                <a:solidFill>
                  <a:srgbClr val="000000"/>
                </a:solidFill>
                <a:effectLst/>
                <a:latin typeface="Times New Roman" panose="02020603050405020304" pitchFamily="18" charset="0"/>
                <a:ea typeface="Calibri" panose="020F0502020204030204" pitchFamily="34" charset="0"/>
              </a:rPr>
              <a:t>thuyền</a:t>
            </a:r>
            <a:r>
              <a:rPr lang="en-US" sz="1200" dirty="0">
                <a:solidFill>
                  <a:srgbClr val="000000"/>
                </a:solidFill>
                <a:effectLst/>
                <a:latin typeface="Times New Roman" panose="02020603050405020304" pitchFamily="18" charset="0"/>
                <a:ea typeface="Calibri" panose="020F0502020204030204" pitchFamily="34" charset="0"/>
              </a:rPr>
              <a:t> </a:t>
            </a:r>
            <a:r>
              <a:rPr lang="en-US" sz="1200" dirty="0" err="1">
                <a:solidFill>
                  <a:srgbClr val="000000"/>
                </a:solidFill>
                <a:effectLst/>
                <a:latin typeface="Times New Roman" panose="02020603050405020304" pitchFamily="18" charset="0"/>
                <a:ea typeface="Calibri" panose="020F0502020204030204" pitchFamily="34" charset="0"/>
              </a:rPr>
              <a:t>nhẹ</a:t>
            </a:r>
            <a:r>
              <a:rPr lang="en-US" sz="1200" dirty="0">
                <a:solidFill>
                  <a:srgbClr val="000000"/>
                </a:solidFill>
                <a:effectLst/>
                <a:latin typeface="Times New Roman" panose="02020603050405020304" pitchFamily="18" charset="0"/>
                <a:ea typeface="Calibri" panose="020F0502020204030204" pitchFamily="34" charset="0"/>
              </a:rPr>
              <a:t> </a:t>
            </a:r>
            <a:r>
              <a:rPr lang="en-US" sz="1200" dirty="0" err="1">
                <a:solidFill>
                  <a:srgbClr val="000000"/>
                </a:solidFill>
                <a:effectLst/>
                <a:latin typeface="Times New Roman" panose="02020603050405020304" pitchFamily="18" charset="0"/>
                <a:ea typeface="Calibri" panose="020F0502020204030204" pitchFamily="34" charset="0"/>
              </a:rPr>
              <a:t>ra</a:t>
            </a:r>
            <a:r>
              <a:rPr lang="en-US" sz="1200" dirty="0">
                <a:solidFill>
                  <a:srgbClr val="000000"/>
                </a:solidFill>
                <a:effectLst/>
                <a:latin typeface="Times New Roman" panose="02020603050405020304" pitchFamily="18" charset="0"/>
                <a:ea typeface="Calibri" panose="020F0502020204030204" pitchFamily="34" charset="0"/>
              </a:rPr>
              <a:t> </a:t>
            </a:r>
            <a:r>
              <a:rPr lang="en-US" sz="1200" dirty="0" err="1">
                <a:solidFill>
                  <a:srgbClr val="000000"/>
                </a:solidFill>
                <a:effectLst/>
                <a:latin typeface="Times New Roman" panose="02020603050405020304" pitchFamily="18" charset="0"/>
                <a:ea typeface="Calibri" panose="020F0502020204030204" pitchFamily="34" charset="0"/>
              </a:rPr>
              <a:t>khiêu</a:t>
            </a:r>
            <a:r>
              <a:rPr lang="en-US" sz="1200" dirty="0">
                <a:solidFill>
                  <a:srgbClr val="000000"/>
                </a:solidFill>
                <a:effectLst/>
                <a:latin typeface="Times New Roman" panose="02020603050405020304" pitchFamily="18" charset="0"/>
                <a:ea typeface="Calibri" panose="020F0502020204030204" pitchFamily="34" charset="0"/>
              </a:rPr>
              <a:t> </a:t>
            </a:r>
            <a:r>
              <a:rPr lang="en-US" sz="1200" dirty="0" err="1">
                <a:solidFill>
                  <a:srgbClr val="000000"/>
                </a:solidFill>
                <a:effectLst/>
                <a:latin typeface="Times New Roman" panose="02020603050405020304" pitchFamily="18" charset="0"/>
                <a:ea typeface="Calibri" panose="020F0502020204030204" pitchFamily="34" charset="0"/>
              </a:rPr>
              <a:t>chiến</a:t>
            </a:r>
            <a:r>
              <a:rPr lang="en-US" sz="1200" dirty="0">
                <a:solidFill>
                  <a:srgbClr val="000000"/>
                </a:solidFill>
                <a:effectLst/>
                <a:latin typeface="Times New Roman" panose="02020603050405020304" pitchFamily="18" charset="0"/>
                <a:ea typeface="Calibri" panose="020F0502020204030204" pitchFamily="34" charset="0"/>
              </a:rPr>
              <a:t>; </a:t>
            </a:r>
            <a:r>
              <a:rPr lang="en-US" sz="1200" dirty="0" err="1">
                <a:solidFill>
                  <a:srgbClr val="000000"/>
                </a:solidFill>
                <a:effectLst/>
                <a:latin typeface="Times New Roman" panose="02020603050405020304" pitchFamily="18" charset="0"/>
                <a:ea typeface="Calibri" panose="020F0502020204030204" pitchFamily="34" charset="0"/>
              </a:rPr>
              <a:t>Nhữ</a:t>
            </a:r>
            <a:r>
              <a:rPr lang="en-US" sz="1200" dirty="0">
                <a:solidFill>
                  <a:srgbClr val="000000"/>
                </a:solidFill>
                <a:effectLst/>
                <a:latin typeface="Times New Roman" panose="02020603050405020304" pitchFamily="18" charset="0"/>
                <a:ea typeface="Calibri" panose="020F0502020204030204" pitchFamily="34" charset="0"/>
              </a:rPr>
              <a:t> </a:t>
            </a:r>
            <a:r>
              <a:rPr lang="en-US" sz="1200" dirty="0" err="1">
                <a:solidFill>
                  <a:srgbClr val="000000"/>
                </a:solidFill>
                <a:effectLst/>
                <a:latin typeface="Times New Roman" panose="02020603050405020304" pitchFamily="18" charset="0"/>
                <a:ea typeface="Calibri" panose="020F0502020204030204" pitchFamily="34" charset="0"/>
              </a:rPr>
              <a:t>thuyền</a:t>
            </a:r>
            <a:r>
              <a:rPr lang="en-US" sz="1200" dirty="0">
                <a:solidFill>
                  <a:srgbClr val="000000"/>
                </a:solidFill>
                <a:effectLst/>
                <a:latin typeface="Times New Roman" panose="02020603050405020304" pitchFamily="18" charset="0"/>
                <a:ea typeface="Calibri" panose="020F0502020204030204" pitchFamily="34" charset="0"/>
              </a:rPr>
              <a:t> </a:t>
            </a:r>
            <a:r>
              <a:rPr lang="en-US" sz="1200" dirty="0" err="1">
                <a:solidFill>
                  <a:srgbClr val="000000"/>
                </a:solidFill>
                <a:effectLst/>
                <a:latin typeface="Times New Roman" panose="02020603050405020304" pitchFamily="18" charset="0"/>
                <a:ea typeface="Calibri" panose="020F0502020204030204" pitchFamily="34" charset="0"/>
              </a:rPr>
              <a:t>của</a:t>
            </a:r>
            <a:r>
              <a:rPr lang="en-US" sz="1200" dirty="0">
                <a:solidFill>
                  <a:srgbClr val="000000"/>
                </a:solidFill>
                <a:effectLst/>
                <a:latin typeface="Times New Roman" panose="02020603050405020304" pitchFamily="18" charset="0"/>
                <a:ea typeface="Calibri" panose="020F0502020204030204" pitchFamily="34" charset="0"/>
              </a:rPr>
              <a:t> </a:t>
            </a:r>
            <a:r>
              <a:rPr lang="en-US" sz="1200" dirty="0" err="1">
                <a:solidFill>
                  <a:srgbClr val="000000"/>
                </a:solidFill>
                <a:effectLst/>
                <a:latin typeface="Times New Roman" panose="02020603050405020304" pitchFamily="18" charset="0"/>
                <a:ea typeface="Calibri" panose="020F0502020204030204" pitchFamily="34" charset="0"/>
              </a:rPr>
              <a:t>giặc</a:t>
            </a:r>
            <a:r>
              <a:rPr lang="en-US" sz="1200" dirty="0">
                <a:solidFill>
                  <a:srgbClr val="000000"/>
                </a:solidFill>
                <a:effectLst/>
                <a:latin typeface="Times New Roman" panose="02020603050405020304" pitchFamily="18" charset="0"/>
                <a:ea typeface="Calibri" panose="020F0502020204030204" pitchFamily="34" charset="0"/>
              </a:rPr>
              <a:t> </a:t>
            </a:r>
            <a:r>
              <a:rPr lang="en-US" sz="1200" dirty="0" err="1">
                <a:solidFill>
                  <a:srgbClr val="000000"/>
                </a:solidFill>
                <a:effectLst/>
                <a:latin typeface="Times New Roman" panose="02020603050405020304" pitchFamily="18" charset="0"/>
                <a:ea typeface="Calibri" panose="020F0502020204030204" pitchFamily="34" charset="0"/>
              </a:rPr>
              <a:t>theo</a:t>
            </a:r>
            <a:r>
              <a:rPr lang="en-US" sz="1200" dirty="0">
                <a:solidFill>
                  <a:srgbClr val="000000"/>
                </a:solidFill>
                <a:effectLst/>
                <a:latin typeface="Times New Roman" panose="02020603050405020304" pitchFamily="18" charset="0"/>
                <a:ea typeface="Calibri" panose="020F0502020204030204" pitchFamily="34" charset="0"/>
              </a:rPr>
              <a:t> </a:t>
            </a:r>
            <a:r>
              <a:rPr lang="en-US" sz="1200" dirty="0" err="1">
                <a:solidFill>
                  <a:srgbClr val="000000"/>
                </a:solidFill>
                <a:effectLst/>
                <a:latin typeface="Times New Roman" panose="02020603050405020304" pitchFamily="18" charset="0"/>
                <a:ea typeface="Calibri" panose="020F0502020204030204" pitchFamily="34" charset="0"/>
              </a:rPr>
              <a:t>nước</a:t>
            </a:r>
            <a:r>
              <a:rPr lang="en-US" sz="1200" dirty="0">
                <a:solidFill>
                  <a:srgbClr val="000000"/>
                </a:solidFill>
                <a:effectLst/>
                <a:latin typeface="Times New Roman" panose="02020603050405020304" pitchFamily="18" charset="0"/>
                <a:ea typeface="Calibri" panose="020F0502020204030204" pitchFamily="34" charset="0"/>
              </a:rPr>
              <a:t> </a:t>
            </a:r>
            <a:r>
              <a:rPr lang="en-US" sz="1200" dirty="0" err="1">
                <a:solidFill>
                  <a:srgbClr val="000000"/>
                </a:solidFill>
                <a:effectLst/>
                <a:latin typeface="Times New Roman" panose="02020603050405020304" pitchFamily="18" charset="0"/>
                <a:ea typeface="Calibri" panose="020F0502020204030204" pitchFamily="34" charset="0"/>
              </a:rPr>
              <a:t>triều</a:t>
            </a:r>
            <a:r>
              <a:rPr lang="en-US" sz="1200" dirty="0">
                <a:solidFill>
                  <a:srgbClr val="000000"/>
                </a:solidFill>
                <a:effectLst/>
                <a:latin typeface="Times New Roman" panose="02020603050405020304" pitchFamily="18" charset="0"/>
                <a:ea typeface="Calibri" panose="020F0502020204030204" pitchFamily="34" charset="0"/>
              </a:rPr>
              <a:t> </a:t>
            </a:r>
            <a:r>
              <a:rPr lang="en-US" sz="1200" dirty="0" err="1">
                <a:solidFill>
                  <a:srgbClr val="000000"/>
                </a:solidFill>
                <a:effectLst/>
                <a:latin typeface="Times New Roman" panose="02020603050405020304" pitchFamily="18" charset="0"/>
                <a:ea typeface="Calibri" panose="020F0502020204030204" pitchFamily="34" charset="0"/>
              </a:rPr>
              <a:t>lên</a:t>
            </a:r>
            <a:r>
              <a:rPr lang="en-US" sz="1200" dirty="0">
                <a:solidFill>
                  <a:srgbClr val="000000"/>
                </a:solidFill>
                <a:effectLst/>
                <a:latin typeface="Times New Roman" panose="02020603050405020304" pitchFamily="18" charset="0"/>
                <a:ea typeface="Calibri" panose="020F0502020204030204" pitchFamily="34" charset="0"/>
              </a:rPr>
              <a:t> </a:t>
            </a:r>
            <a:r>
              <a:rPr lang="en-US" sz="1200" dirty="0" err="1">
                <a:solidFill>
                  <a:srgbClr val="000000"/>
                </a:solidFill>
                <a:effectLst/>
                <a:latin typeface="Times New Roman" panose="02020603050405020304" pitchFamily="18" charset="0"/>
                <a:ea typeface="Calibri" panose="020F0502020204030204" pitchFamily="34" charset="0"/>
              </a:rPr>
              <a:t>vào</a:t>
            </a:r>
            <a:r>
              <a:rPr lang="en-US" sz="1200" dirty="0">
                <a:solidFill>
                  <a:srgbClr val="000000"/>
                </a:solidFill>
                <a:effectLst/>
                <a:latin typeface="Times New Roman" panose="02020603050405020304" pitchFamily="18" charset="0"/>
                <a:ea typeface="Calibri" panose="020F0502020204030204" pitchFamily="34" charset="0"/>
              </a:rPr>
              <a:t> </a:t>
            </a:r>
            <a:r>
              <a:rPr lang="en-US" sz="1200" dirty="0" err="1">
                <a:solidFill>
                  <a:srgbClr val="000000"/>
                </a:solidFill>
                <a:effectLst/>
                <a:latin typeface="Times New Roman" panose="02020603050405020304" pitchFamily="18" charset="0"/>
                <a:ea typeface="Calibri" panose="020F0502020204030204" pitchFamily="34" charset="0"/>
              </a:rPr>
              <a:t>vị</a:t>
            </a:r>
            <a:r>
              <a:rPr lang="en-US" sz="1200" dirty="0">
                <a:solidFill>
                  <a:srgbClr val="000000"/>
                </a:solidFill>
                <a:effectLst/>
                <a:latin typeface="Times New Roman" panose="02020603050405020304" pitchFamily="18" charset="0"/>
                <a:ea typeface="Calibri" panose="020F0502020204030204" pitchFamily="34" charset="0"/>
              </a:rPr>
              <a:t> </a:t>
            </a:r>
            <a:r>
              <a:rPr lang="en-US" sz="1200" dirty="0" err="1">
                <a:solidFill>
                  <a:srgbClr val="000000"/>
                </a:solidFill>
                <a:effectLst/>
                <a:latin typeface="Times New Roman" panose="02020603050405020304" pitchFamily="18" charset="0"/>
                <a:ea typeface="Calibri" panose="020F0502020204030204" pitchFamily="34" charset="0"/>
              </a:rPr>
              <a:t>trị</a:t>
            </a:r>
            <a:r>
              <a:rPr lang="en-US" sz="1200" dirty="0">
                <a:solidFill>
                  <a:srgbClr val="000000"/>
                </a:solidFill>
                <a:effectLst/>
                <a:latin typeface="Times New Roman" panose="02020603050405020304" pitchFamily="18" charset="0"/>
                <a:ea typeface="Calibri" panose="020F0502020204030204" pitchFamily="34" charset="0"/>
              </a:rPr>
              <a:t> </a:t>
            </a:r>
            <a:r>
              <a:rPr lang="en-US" sz="1200" dirty="0" err="1">
                <a:solidFill>
                  <a:srgbClr val="000000"/>
                </a:solidFill>
                <a:effectLst/>
                <a:latin typeface="Times New Roman" panose="02020603050405020304" pitchFamily="18" charset="0"/>
                <a:ea typeface="Calibri" panose="020F0502020204030204" pitchFamily="34" charset="0"/>
              </a:rPr>
              <a:t>có</a:t>
            </a:r>
            <a:r>
              <a:rPr lang="en-US" sz="1200" dirty="0">
                <a:solidFill>
                  <a:srgbClr val="000000"/>
                </a:solidFill>
                <a:effectLst/>
                <a:latin typeface="Times New Roman" panose="02020603050405020304" pitchFamily="18" charset="0"/>
                <a:ea typeface="Calibri" panose="020F0502020204030204" pitchFamily="34" charset="0"/>
              </a:rPr>
              <a:t> </a:t>
            </a:r>
            <a:r>
              <a:rPr lang="en-US" sz="1200" dirty="0" err="1">
                <a:solidFill>
                  <a:srgbClr val="000000"/>
                </a:solidFill>
                <a:effectLst/>
                <a:latin typeface="Times New Roman" panose="02020603050405020304" pitchFamily="18" charset="0"/>
                <a:ea typeface="Calibri" panose="020F0502020204030204" pitchFamily="34" charset="0"/>
              </a:rPr>
              <a:t>bãi</a:t>
            </a:r>
            <a:r>
              <a:rPr lang="en-US" sz="1200" dirty="0">
                <a:solidFill>
                  <a:srgbClr val="000000"/>
                </a:solidFill>
                <a:effectLst/>
                <a:latin typeface="Times New Roman" panose="02020603050405020304" pitchFamily="18" charset="0"/>
                <a:ea typeface="Calibri" panose="020F0502020204030204" pitchFamily="34" charset="0"/>
              </a:rPr>
              <a:t> </a:t>
            </a:r>
            <a:r>
              <a:rPr lang="en-US" sz="1200" dirty="0" err="1">
                <a:solidFill>
                  <a:srgbClr val="000000"/>
                </a:solidFill>
                <a:effectLst/>
                <a:latin typeface="Times New Roman" panose="02020603050405020304" pitchFamily="18" charset="0"/>
                <a:ea typeface="Calibri" panose="020F0502020204030204" pitchFamily="34" charset="0"/>
              </a:rPr>
              <a:t>cọc</a:t>
            </a:r>
            <a:r>
              <a:rPr lang="en-US" sz="1200" dirty="0">
                <a:solidFill>
                  <a:srgbClr val="000000"/>
                </a:solidFill>
                <a:effectLst/>
                <a:latin typeface="Times New Roman" panose="02020603050405020304" pitchFamily="18" charset="0"/>
                <a:ea typeface="Calibri" panose="020F0502020204030204" pitchFamily="34" charset="0"/>
              </a:rPr>
              <a:t> </a:t>
            </a:r>
            <a:r>
              <a:rPr lang="en-US" sz="1200" dirty="0" err="1">
                <a:solidFill>
                  <a:srgbClr val="000000"/>
                </a:solidFill>
                <a:effectLst/>
                <a:latin typeface="Times New Roman" panose="02020603050405020304" pitchFamily="18" charset="0"/>
                <a:ea typeface="Calibri" panose="020F0502020204030204" pitchFamily="34" charset="0"/>
              </a:rPr>
              <a:t>ngầm</a:t>
            </a:r>
            <a:r>
              <a:rPr lang="en-US" sz="1200" dirty="0">
                <a:solidFill>
                  <a:srgbClr val="000000"/>
                </a:solidFill>
                <a:effectLst/>
                <a:latin typeface="Times New Roman" panose="02020603050405020304" pitchFamily="18" charset="0"/>
                <a:ea typeface="Calibri" panose="020F0502020204030204" pitchFamily="34" charset="0"/>
              </a:rPr>
              <a:t>; </a:t>
            </a:r>
            <a:r>
              <a:rPr lang="en-US" sz="1200" dirty="0" err="1">
                <a:solidFill>
                  <a:srgbClr val="000000"/>
                </a:solidFill>
                <a:effectLst/>
                <a:latin typeface="Times New Roman" panose="02020603050405020304" pitchFamily="18" charset="0"/>
                <a:ea typeface="Calibri" panose="020F0502020204030204" pitchFamily="34" charset="0"/>
              </a:rPr>
              <a:t>chế</a:t>
            </a:r>
            <a:r>
              <a:rPr lang="en-US" sz="1200" dirty="0">
                <a:solidFill>
                  <a:srgbClr val="000000"/>
                </a:solidFill>
                <a:effectLst/>
                <a:latin typeface="Times New Roman" panose="02020603050405020304" pitchFamily="18" charset="0"/>
                <a:ea typeface="Calibri" panose="020F0502020204030204" pitchFamily="34" charset="0"/>
              </a:rPr>
              <a:t> </a:t>
            </a:r>
            <a:r>
              <a:rPr lang="en-US" sz="1200" dirty="0" err="1">
                <a:solidFill>
                  <a:srgbClr val="000000"/>
                </a:solidFill>
                <a:effectLst/>
                <a:latin typeface="Times New Roman" panose="02020603050405020304" pitchFamily="18" charset="0"/>
                <a:ea typeface="Calibri" panose="020F0502020204030204" pitchFamily="34" charset="0"/>
              </a:rPr>
              <a:t>ngự</a:t>
            </a:r>
            <a:r>
              <a:rPr lang="en-US" sz="1200" dirty="0">
                <a:solidFill>
                  <a:srgbClr val="000000"/>
                </a:solidFill>
                <a:effectLst/>
                <a:latin typeface="Times New Roman" panose="02020603050405020304" pitchFamily="18" charset="0"/>
                <a:ea typeface="Calibri" panose="020F0502020204030204" pitchFamily="34" charset="0"/>
              </a:rPr>
              <a:t>, </a:t>
            </a:r>
            <a:r>
              <a:rPr lang="en-US" sz="1200" dirty="0" err="1">
                <a:solidFill>
                  <a:srgbClr val="000000"/>
                </a:solidFill>
                <a:effectLst/>
                <a:latin typeface="Times New Roman" panose="02020603050405020304" pitchFamily="18" charset="0"/>
                <a:ea typeface="Calibri" panose="020F0502020204030204" pitchFamily="34" charset="0"/>
              </a:rPr>
              <a:t>không</a:t>
            </a:r>
            <a:r>
              <a:rPr lang="en-US" sz="1200" dirty="0">
                <a:solidFill>
                  <a:srgbClr val="000000"/>
                </a:solidFill>
                <a:effectLst/>
                <a:latin typeface="Times New Roman" panose="02020603050405020304" pitchFamily="18" charset="0"/>
                <a:ea typeface="Calibri" panose="020F0502020204030204" pitchFamily="34" charset="0"/>
              </a:rPr>
              <a:t> </a:t>
            </a:r>
            <a:r>
              <a:rPr lang="en-US" sz="1200" dirty="0" err="1">
                <a:solidFill>
                  <a:srgbClr val="000000"/>
                </a:solidFill>
                <a:effectLst/>
                <a:latin typeface="Times New Roman" panose="02020603050405020304" pitchFamily="18" charset="0"/>
                <a:ea typeface="Calibri" panose="020F0502020204030204" pitchFamily="34" charset="0"/>
              </a:rPr>
              <a:t>cho</a:t>
            </a:r>
            <a:r>
              <a:rPr lang="en-US" sz="1200" dirty="0">
                <a:solidFill>
                  <a:srgbClr val="000000"/>
                </a:solidFill>
                <a:effectLst/>
                <a:latin typeface="Times New Roman" panose="02020603050405020304" pitchFamily="18" charset="0"/>
                <a:ea typeface="Calibri" panose="020F0502020204030204" pitchFamily="34" charset="0"/>
              </a:rPr>
              <a:t> </a:t>
            </a:r>
            <a:r>
              <a:rPr lang="en-US" sz="1200" dirty="0" err="1">
                <a:solidFill>
                  <a:srgbClr val="000000"/>
                </a:solidFill>
                <a:effectLst/>
                <a:latin typeface="Times New Roman" panose="02020603050405020304" pitchFamily="18" charset="0"/>
                <a:ea typeface="Calibri" panose="020F0502020204030204" pitchFamily="34" charset="0"/>
              </a:rPr>
              <a:t>chiếc</a:t>
            </a:r>
            <a:r>
              <a:rPr lang="en-US" sz="1200" dirty="0">
                <a:solidFill>
                  <a:srgbClr val="000000"/>
                </a:solidFill>
                <a:effectLst/>
                <a:latin typeface="Times New Roman" panose="02020603050405020304" pitchFamily="18" charset="0"/>
                <a:ea typeface="Calibri" panose="020F0502020204030204" pitchFamily="34" charset="0"/>
              </a:rPr>
              <a:t> </a:t>
            </a:r>
            <a:r>
              <a:rPr lang="en-US" sz="1200" dirty="0" err="1">
                <a:solidFill>
                  <a:srgbClr val="000000"/>
                </a:solidFill>
                <a:effectLst/>
                <a:latin typeface="Times New Roman" panose="02020603050405020304" pitchFamily="18" charset="0"/>
                <a:ea typeface="Calibri" panose="020F0502020204030204" pitchFamily="34" charset="0"/>
              </a:rPr>
              <a:t>nào</a:t>
            </a:r>
            <a:r>
              <a:rPr lang="en-US" sz="1200" dirty="0">
                <a:solidFill>
                  <a:srgbClr val="000000"/>
                </a:solidFill>
                <a:effectLst/>
                <a:latin typeface="Times New Roman" panose="02020603050405020304" pitchFamily="18" charset="0"/>
                <a:ea typeface="Calibri" panose="020F0502020204030204" pitchFamily="34" charset="0"/>
              </a:rPr>
              <a:t> </a:t>
            </a:r>
            <a:r>
              <a:rPr lang="en-US" sz="1200" dirty="0" err="1">
                <a:solidFill>
                  <a:srgbClr val="000000"/>
                </a:solidFill>
                <a:effectLst/>
                <a:latin typeface="Times New Roman" panose="02020603050405020304" pitchFamily="18" charset="0"/>
                <a:ea typeface="Calibri" panose="020F0502020204030204" pitchFamily="34" charset="0"/>
              </a:rPr>
              <a:t>thoát</a:t>
            </a:r>
            <a:r>
              <a:rPr lang="en-US" sz="1200" dirty="0">
                <a:solidFill>
                  <a:srgbClr val="000000"/>
                </a:solidFill>
                <a:effectLst/>
                <a:latin typeface="Times New Roman" panose="02020603050405020304" pitchFamily="18" charset="0"/>
                <a:ea typeface="Calibri" panose="020F0502020204030204" pitchFamily="34" charset="0"/>
              </a:rPr>
              <a:t> </a:t>
            </a:r>
            <a:r>
              <a:rPr lang="en-US" sz="1200" dirty="0" err="1">
                <a:solidFill>
                  <a:srgbClr val="000000"/>
                </a:solidFill>
                <a:effectLst/>
                <a:latin typeface="Times New Roman" panose="02020603050405020304" pitchFamily="18" charset="0"/>
                <a:ea typeface="Calibri" panose="020F0502020204030204" pitchFamily="34" charset="0"/>
              </a:rPr>
              <a:t>ra.</a:t>
            </a:r>
            <a:endParaRPr lang="en-US" sz="1200" dirty="0">
              <a:solidFill>
                <a:srgbClr val="000000"/>
              </a:solidFill>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37373A30-8773-4654-9BDB-A1656C437E6A}" type="slidenum">
              <a:rPr lang="en-US" smtClean="0"/>
              <a:t>15</a:t>
            </a:fld>
            <a:endParaRPr lang="en-US"/>
          </a:p>
        </p:txBody>
      </p:sp>
    </p:spTree>
    <p:extLst>
      <p:ext uri="{BB962C8B-B14F-4D97-AF65-F5344CB8AC3E}">
        <p14:creationId xmlns:p14="http://schemas.microsoft.com/office/powerpoint/2010/main" val="4283192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effectLst/>
                <a:latin typeface="+mn-lt"/>
                <a:ea typeface="+mn-ea"/>
                <a:cs typeface="+mn-cs"/>
              </a:rPr>
              <a:t>Sông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bạch</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đằng</a:t>
            </a:r>
            <a:r>
              <a:rPr lang="en-US" sz="1200" b="0" i="0" kern="1200" baseline="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là</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một</a:t>
            </a:r>
            <a:r>
              <a:rPr lang="en-US" sz="1200" b="0" i="0" kern="1200" dirty="0">
                <a:solidFill>
                  <a:schemeClr val="tx1"/>
                </a:solidFill>
                <a:effectLst/>
                <a:latin typeface="+mn-lt"/>
                <a:ea typeface="+mn-ea"/>
                <a:cs typeface="+mn-cs"/>
              </a:rPr>
              <a:t> con </a:t>
            </a:r>
            <a:r>
              <a:rPr lang="en-US" sz="1200" b="0" i="0" kern="1200" dirty="0" err="1">
                <a:solidFill>
                  <a:schemeClr val="tx1"/>
                </a:solidFill>
                <a:effectLst/>
                <a:latin typeface="+mn-lt"/>
                <a:ea typeface="+mn-ea"/>
                <a:cs typeface="+mn-cs"/>
              </a:rPr>
              <a:t>sông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chảy</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giữa</a:t>
            </a:r>
            <a:r>
              <a:rPr lang="en-US" sz="1200" b="0" i="0"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hlinkClick r:id="rId3" tooltip="Quảng Yên (thị xã)"/>
              </a:rPr>
              <a:t>thị</a:t>
            </a:r>
            <a:r>
              <a:rPr lang="en-US" sz="1200" b="0" i="0" u="none" strike="noStrike" kern="1200" dirty="0">
                <a:solidFill>
                  <a:schemeClr val="tx1"/>
                </a:solidFill>
                <a:effectLst/>
                <a:latin typeface="+mn-lt"/>
                <a:ea typeface="+mn-ea"/>
                <a:cs typeface="+mn-cs"/>
                <a:hlinkClick r:id="rId3" tooltip="Quảng Yên (thị xã)"/>
              </a:rPr>
              <a:t> </a:t>
            </a:r>
            <a:r>
              <a:rPr lang="en-US" sz="1200" b="0" i="0" u="none" strike="noStrike" kern="1200" dirty="0" err="1">
                <a:solidFill>
                  <a:schemeClr val="tx1"/>
                </a:solidFill>
                <a:effectLst/>
                <a:latin typeface="+mn-lt"/>
                <a:ea typeface="+mn-ea"/>
                <a:cs typeface="+mn-cs"/>
                <a:hlinkClick r:id="rId3" tooltip="Quảng Yên (thị xã)"/>
              </a:rPr>
              <a:t>xã</a:t>
            </a:r>
            <a:r>
              <a:rPr lang="en-US" sz="1200" b="0" i="0" u="none" strike="noStrike" kern="1200" dirty="0">
                <a:solidFill>
                  <a:schemeClr val="tx1"/>
                </a:solidFill>
                <a:effectLst/>
                <a:latin typeface="+mn-lt"/>
                <a:ea typeface="+mn-ea"/>
                <a:cs typeface="+mn-cs"/>
                <a:hlinkClick r:id="rId3" tooltip="Quảng Yên (thị xã)"/>
              </a:rPr>
              <a:t> </a:t>
            </a:r>
            <a:r>
              <a:rPr lang="en-US" sz="1200" b="0" i="0" u="none" strike="noStrike" kern="1200" dirty="0" err="1">
                <a:solidFill>
                  <a:schemeClr val="tx1"/>
                </a:solidFill>
                <a:effectLst/>
                <a:latin typeface="+mn-lt"/>
                <a:ea typeface="+mn-ea"/>
                <a:cs typeface="+mn-cs"/>
                <a:hlinkClick r:id="rId3" tooltip="Quảng Yên (thị xã)"/>
              </a:rPr>
              <a:t>Quảng</a:t>
            </a:r>
            <a:r>
              <a:rPr lang="en-US" sz="1200" b="0" i="0" u="none" strike="noStrike" kern="1200" dirty="0">
                <a:solidFill>
                  <a:schemeClr val="tx1"/>
                </a:solidFill>
                <a:effectLst/>
                <a:latin typeface="+mn-lt"/>
                <a:ea typeface="+mn-ea"/>
                <a:cs typeface="+mn-cs"/>
                <a:hlinkClick r:id="rId3" tooltip="Quảng Yên (thị xã)"/>
              </a:rPr>
              <a:t> </a:t>
            </a:r>
            <a:r>
              <a:rPr lang="en-US" sz="1200" b="0" i="0" u="none" strike="noStrike" kern="1200" dirty="0" err="1">
                <a:solidFill>
                  <a:schemeClr val="tx1"/>
                </a:solidFill>
                <a:effectLst/>
                <a:latin typeface="+mn-lt"/>
                <a:ea typeface="+mn-ea"/>
                <a:cs typeface="+mn-cs"/>
                <a:hlinkClick r:id="rId3" tooltip="Quảng Yên (thị xã)"/>
              </a:rPr>
              <a:t>Yên</a:t>
            </a:r>
            <a:r>
              <a:rPr lang="en-US" sz="1200" b="0" i="0"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hlinkClick r:id="rId4" tooltip="Quảng Ninh"/>
              </a:rPr>
              <a:t>Quảng</a:t>
            </a:r>
            <a:r>
              <a:rPr lang="en-US" sz="1200" b="0" i="0" u="none" strike="noStrike" kern="1200" dirty="0">
                <a:solidFill>
                  <a:schemeClr val="tx1"/>
                </a:solidFill>
                <a:effectLst/>
                <a:latin typeface="+mn-lt"/>
                <a:ea typeface="+mn-ea"/>
                <a:cs typeface="+mn-cs"/>
                <a:hlinkClick r:id="rId4" tooltip="Quảng Ninh"/>
              </a:rPr>
              <a:t> </a:t>
            </a:r>
            <a:r>
              <a:rPr lang="en-US" sz="1200" b="0" i="0" u="none" strike="noStrike" kern="1200" dirty="0" err="1">
                <a:solidFill>
                  <a:schemeClr val="tx1"/>
                </a:solidFill>
                <a:effectLst/>
                <a:latin typeface="+mn-lt"/>
                <a:ea typeface="+mn-ea"/>
                <a:cs typeface="+mn-cs"/>
                <a:hlinkClick r:id="rId4" tooltip="Quảng Ninh"/>
              </a:rPr>
              <a:t>Ninh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và</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huyện</a:t>
            </a:r>
            <a:r>
              <a:rPr lang="en-US" sz="1200" b="0" i="0"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hlinkClick r:id="rId5" tooltip="Thủy Nguyên"/>
              </a:rPr>
              <a:t>Thủy</a:t>
            </a:r>
            <a:r>
              <a:rPr lang="en-US" sz="1200" b="0" i="0" u="none" strike="noStrike" kern="1200" dirty="0">
                <a:solidFill>
                  <a:schemeClr val="tx1"/>
                </a:solidFill>
                <a:effectLst/>
                <a:latin typeface="+mn-lt"/>
                <a:ea typeface="+mn-ea"/>
                <a:cs typeface="+mn-cs"/>
                <a:hlinkClick r:id="rId5" tooltip="Thủy Nguyên"/>
              </a:rPr>
              <a:t> </a:t>
            </a:r>
            <a:r>
              <a:rPr lang="en-US" sz="1200" b="0" i="0" u="none" strike="noStrike" kern="1200" dirty="0" err="1">
                <a:solidFill>
                  <a:schemeClr val="tx1"/>
                </a:solidFill>
                <a:effectLst/>
                <a:latin typeface="+mn-lt"/>
                <a:ea typeface="+mn-ea"/>
                <a:cs typeface="+mn-cs"/>
                <a:hlinkClick r:id="rId5" tooltip="Thủy Nguyên"/>
              </a:rPr>
              <a:t>Nguyên</a:t>
            </a:r>
            <a:r>
              <a:rPr lang="en-US" sz="1200" b="0" i="0" kern="1200" dirty="0">
                <a:solidFill>
                  <a:schemeClr val="tx1"/>
                </a:solidFill>
                <a:effectLst/>
                <a:latin typeface="+mn-lt"/>
                <a:ea typeface="+mn-ea"/>
                <a:cs typeface="+mn-cs"/>
              </a:rPr>
              <a:t> (</a:t>
            </a:r>
            <a:r>
              <a:rPr lang="en-US" sz="1200" b="0" i="0" u="sng" kern="1200" dirty="0" err="1">
                <a:solidFill>
                  <a:schemeClr val="tx1"/>
                </a:solidFill>
                <a:effectLst/>
                <a:latin typeface="+mn-lt"/>
                <a:ea typeface="+mn-ea"/>
                <a:cs typeface="+mn-cs"/>
                <a:hlinkClick r:id="rId6"/>
              </a:rPr>
              <a:t>Hải</a:t>
            </a:r>
            <a:r>
              <a:rPr lang="en-US" sz="1200" b="0" i="0" u="sng" kern="1200" dirty="0">
                <a:solidFill>
                  <a:schemeClr val="tx1"/>
                </a:solidFill>
                <a:effectLst/>
                <a:latin typeface="+mn-lt"/>
                <a:ea typeface="+mn-ea"/>
                <a:cs typeface="+mn-cs"/>
                <a:hlinkClick r:id="rId6"/>
              </a:rPr>
              <a:t> </a:t>
            </a:r>
            <a:r>
              <a:rPr lang="en-US" sz="1200" b="0" i="0" u="sng" kern="1200" dirty="0" err="1">
                <a:solidFill>
                  <a:schemeClr val="tx1"/>
                </a:solidFill>
                <a:effectLst/>
                <a:latin typeface="+mn-lt"/>
                <a:ea typeface="+mn-ea"/>
                <a:cs typeface="+mn-cs"/>
                <a:hlinkClick r:id="rId6"/>
              </a:rPr>
              <a:t>Phòng</a:t>
            </a:r>
            <a:r>
              <a:rPr lang="en-US" sz="1200" b="0" i="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Kế</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hoạch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người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đem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vạt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nhọn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đầu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bịt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sắt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đóng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ngầm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trước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cửa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biển</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Vị</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trí</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quyết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chiến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vùng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lưu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cửa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biển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Bạch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Đằng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trận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địa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quyết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chiến</a:t>
            </a:r>
            <a:r>
              <a:rPr lang="en-US" sz="1200" kern="1200" dirty="0">
                <a:solidFill>
                  <a:schemeClr val="tx1"/>
                </a:solidFill>
                <a:effectLst/>
                <a:latin typeface="+mn-lt"/>
                <a:ea typeface="+mn-ea"/>
                <a:cs typeface="+mn-cs"/>
              </a:rPr>
              <a:t>.</a:t>
            </a:r>
          </a:p>
          <a:p>
            <a:pPr lvl="0"/>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định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đánh</a:t>
            </a:r>
            <a:r>
              <a:rPr lang="en-US" sz="1200" kern="1200" dirty="0">
                <a:solidFill>
                  <a:schemeClr val="tx1"/>
                </a:solidFill>
                <a:effectLst/>
                <a:latin typeface="+mn-lt"/>
                <a:ea typeface="+mn-ea"/>
                <a:cs typeface="+mn-cs"/>
              </a:rPr>
              <a:t>: Cho </a:t>
            </a:r>
            <a:r>
              <a:rPr lang="en-US" sz="1200" kern="1200" dirty="0" err="1">
                <a:solidFill>
                  <a:schemeClr val="tx1"/>
                </a:solidFill>
                <a:effectLst/>
                <a:latin typeface="+mn-lt"/>
                <a:ea typeface="+mn-ea"/>
                <a:cs typeface="+mn-cs"/>
              </a:rPr>
              <a:t>thuyền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nhẹ</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khiêu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chiến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Nhữ</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thuyền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giặc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theo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nước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triều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vị</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trị</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bãi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ngầm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chế</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chiếc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thoát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ra.</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37373A30-8773-4654-9BDB-A1656C437E6A}" type="slidenum">
              <a:rPr lang="en-US" smtClean="0"/>
              <a:t>16</a:t>
            </a:fld>
            <a:endParaRPr lang="en-US"/>
          </a:p>
        </p:txBody>
      </p:sp>
    </p:spTree>
    <p:extLst>
      <p:ext uri="{BB962C8B-B14F-4D97-AF65-F5344CB8AC3E}">
        <p14:creationId xmlns:p14="http://schemas.microsoft.com/office/powerpoint/2010/main" val="32852467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sz="1200" kern="1200" dirty="0" err="1">
                <a:solidFill>
                  <a:schemeClr val="tx1"/>
                </a:solidFill>
                <a:effectLst/>
                <a:latin typeface="+mn-lt"/>
                <a:ea typeface="+mn-ea"/>
                <a:cs typeface="+mn-cs"/>
              </a:rPr>
              <a:t>Diễn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biến</a:t>
            </a:r>
            <a:r>
              <a:rPr lang="en-US" sz="1200" kern="1200" baseline="0" dirty="0">
                <a:solidFill>
                  <a:schemeClr val="tx1"/>
                </a:solidFill>
                <a:effectLst/>
                <a:latin typeface="+mn-lt"/>
                <a:ea typeface="+mn-ea"/>
                <a:cs typeface="+mn-cs"/>
              </a:rPr>
              <a:t>:  </a:t>
            </a:r>
          </a:p>
          <a:p>
            <a:pPr marL="0" marR="0" indent="0" algn="l" defTabSz="914400" rtl="0" eaLnBrk="1" fontAlgn="auto" latinLnBrk="0" hangingPunct="1">
              <a:lnSpc>
                <a:spcPct val="100000"/>
              </a:lnSpc>
              <a:spcBef>
                <a:spcPct val="0"/>
              </a:spcBef>
              <a:spcAft>
                <a:spcPts val="0"/>
              </a:spcAft>
              <a:buClrTx/>
              <a:buSzTx/>
              <a:buFontTx/>
              <a:buNone/>
              <a:tabLst/>
              <a:defRPr/>
            </a:pPr>
            <a:r>
              <a:rPr lang="en-US" sz="1200" b="0" i="0" kern="1200" dirty="0">
                <a:solidFill>
                  <a:schemeClr val="tx1"/>
                </a:solidFill>
                <a:effectLst/>
                <a:latin typeface="+mn-lt"/>
                <a:ea typeface="+mn-ea"/>
                <a:cs typeface="+mn-cs"/>
              </a:rPr>
              <a:t>C</a:t>
            </a:r>
            <a:r>
              <a:rPr lang="vi-VN" sz="1200" b="0" i="0" kern="1200" dirty="0">
                <a:solidFill>
                  <a:schemeClr val="tx1"/>
                </a:solidFill>
                <a:effectLst/>
                <a:latin typeface="+mn-lt"/>
                <a:ea typeface="+mn-ea"/>
                <a:cs typeface="+mn-cs"/>
              </a:rPr>
              <a:t>uối năm 938</a:t>
            </a:r>
            <a:r>
              <a:rPr lang="en-US" sz="1200" b="0" i="0" kern="1200" dirty="0">
                <a:solidFill>
                  <a:schemeClr val="tx1"/>
                </a:solidFill>
                <a:effectLst/>
                <a:latin typeface="+mn-lt"/>
                <a:ea typeface="+mn-ea"/>
                <a:cs typeface="+mn-cs"/>
              </a:rPr>
              <a:t>,</a:t>
            </a:r>
            <a:r>
              <a:rPr lang="vi-VN" sz="1200" b="0" i="0" kern="1200" dirty="0">
                <a:solidFill>
                  <a:schemeClr val="tx1"/>
                </a:solidFill>
                <a:effectLst/>
                <a:latin typeface="+mn-lt"/>
                <a:ea typeface="+mn-ea"/>
                <a:cs typeface="+mn-cs"/>
              </a:rPr>
              <a:t> cả một đoàn binh thuyền do Hoằng Tháo chỉ huy</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tiến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vào</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nước</a:t>
            </a:r>
            <a:r>
              <a:rPr lang="en-US" sz="1200" b="0" i="0" kern="1200" baseline="0" dirty="0">
                <a:solidFill>
                  <a:schemeClr val="tx1"/>
                </a:solidFill>
                <a:effectLst/>
                <a:latin typeface="+mn-lt"/>
                <a:ea typeface="+mn-ea"/>
                <a:cs typeface="+mn-cs"/>
              </a:rPr>
              <a:t> ta </a:t>
            </a:r>
            <a:r>
              <a:rPr lang="en-US" sz="1200" b="0" i="0" kern="1200" baseline="0" dirty="0" err="1">
                <a:solidFill>
                  <a:schemeClr val="tx1"/>
                </a:solidFill>
                <a:effectLst/>
                <a:latin typeface="+mn-lt"/>
                <a:ea typeface="+mn-ea"/>
                <a:cs typeface="+mn-cs"/>
              </a:rPr>
              <a:t>theo</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hướng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Bắc</a:t>
            </a:r>
            <a:r>
              <a:rPr lang="en-US" sz="1200" b="0" i="0" kern="1200" baseline="0" dirty="0">
                <a:solidFill>
                  <a:schemeClr val="tx1"/>
                </a:solidFill>
                <a:effectLst/>
                <a:latin typeface="+mn-lt"/>
                <a:ea typeface="+mn-ea"/>
                <a:cs typeface="+mn-cs"/>
              </a:rPr>
              <a:t>,</a:t>
            </a:r>
            <a:r>
              <a:rPr lang="vi-VN" sz="1200" b="0" i="0" kern="1200" dirty="0">
                <a:solidFill>
                  <a:schemeClr val="tx1"/>
                </a:solidFill>
                <a:effectLst/>
                <a:latin typeface="+mn-lt"/>
                <a:ea typeface="+mn-ea"/>
                <a:cs typeface="+mn-cs"/>
              </a:rPr>
              <a:t> vượt biển tiến vào cửa ngõ Bạch Đằng. Quân Nam Hán thấy quân của Ngô Quyền chỉ có thuyền nhẹ, quân ít tưởng có thể ăn tươi, nuốt sống liền hùng hổ tiến vào.</a:t>
            </a:r>
            <a:endParaRPr lang="en-US" sz="1200" kern="1200" baseline="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ct val="0"/>
              </a:spcBef>
              <a:spcAft>
                <a:spcPts val="0"/>
              </a:spcAft>
              <a:buClrTx/>
              <a:buSzTx/>
              <a:buFontTx/>
              <a:buChar char="-"/>
              <a:tabLst/>
              <a:defRPr/>
            </a:pPr>
            <a:r>
              <a:rPr lang="en-US" sz="1200" kern="1200" dirty="0" err="1">
                <a:solidFill>
                  <a:schemeClr val="tx1"/>
                </a:solidFill>
                <a:effectLst/>
                <a:latin typeface="+mn-lt"/>
                <a:ea typeface="+mn-ea"/>
                <a:cs typeface="+mn-cs"/>
              </a:rPr>
              <a:t>Ngô</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Quyền</a:t>
            </a:r>
            <a:r>
              <a:rPr lang="en-US" sz="1200" kern="1200" dirty="0">
                <a:solidFill>
                  <a:schemeClr val="tx1"/>
                </a:solidFill>
                <a:effectLst/>
                <a:latin typeface="+mn-lt"/>
                <a:ea typeface="+mn-ea"/>
                <a:cs typeface="+mn-cs"/>
              </a:rPr>
              <a:t> c</a:t>
            </a:r>
            <a:r>
              <a:rPr lang="vi-VN" sz="1200" kern="1200" dirty="0">
                <a:solidFill>
                  <a:schemeClr val="tx1"/>
                </a:solidFill>
                <a:effectLst/>
                <a:latin typeface="+mn-lt"/>
                <a:ea typeface="+mn-ea"/>
                <a:cs typeface="+mn-cs"/>
              </a:rPr>
              <a:t>ho thuyền nhỏ, nhẹ ra khiêu chiến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với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giặc</a:t>
            </a:r>
            <a:r>
              <a:rPr lang="en-US" sz="1200" kern="1200" dirty="0">
                <a:solidFill>
                  <a:schemeClr val="tx1"/>
                </a:solidFill>
                <a:effectLst/>
                <a:latin typeface="+mn-lt"/>
                <a:ea typeface="+mn-ea"/>
                <a:cs typeface="+mn-cs"/>
              </a:rPr>
              <a:t>.</a:t>
            </a:r>
          </a:p>
          <a:p>
            <a:pPr marL="171450" marR="0" indent="-171450" algn="l" defTabSz="914400" rtl="0" eaLnBrk="1" fontAlgn="auto" latinLnBrk="0" hangingPunct="1">
              <a:lnSpc>
                <a:spcPct val="100000"/>
              </a:lnSpc>
              <a:spcBef>
                <a:spcPct val="0"/>
              </a:spcBef>
              <a:spcAft>
                <a:spcPts val="0"/>
              </a:spcAft>
              <a:buClrTx/>
              <a:buSzTx/>
              <a:buFontTx/>
              <a:buChar char="-"/>
              <a:tabLst/>
              <a:defRPr/>
            </a:pPr>
            <a:r>
              <a:rPr lang="vi-VN"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vờ</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thua</a:t>
            </a:r>
            <a:r>
              <a:rPr lang="en-US" sz="1200" kern="1200" dirty="0">
                <a:solidFill>
                  <a:schemeClr val="tx1"/>
                </a:solidFill>
                <a:effectLst/>
                <a:latin typeface="+mn-lt"/>
                <a:ea typeface="+mn-ea"/>
                <a:cs typeface="+mn-cs"/>
              </a:rPr>
              <a:t>, n</a:t>
            </a:r>
            <a:r>
              <a:rPr lang="vi-VN" sz="1200" kern="1200" dirty="0">
                <a:solidFill>
                  <a:schemeClr val="tx1"/>
                </a:solidFill>
                <a:effectLst/>
                <a:latin typeface="+mn-lt"/>
                <a:ea typeface="+mn-ea"/>
                <a:cs typeface="+mn-cs"/>
              </a:rPr>
              <a:t>hử thuyền của giặc theo nước triều lên vào vị trí có bãi cọc ngầm</a:t>
            </a: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Lưu</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Hoằng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Tháo</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cho</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quân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đuổi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theo</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vượt</a:t>
            </a:r>
            <a:r>
              <a:rPr lang="en-US" sz="1200" kern="1200" baseline="0" dirty="0">
                <a:solidFill>
                  <a:schemeClr val="tx1"/>
                </a:solidFill>
                <a:effectLst/>
                <a:latin typeface="+mn-lt"/>
                <a:ea typeface="+mn-ea"/>
                <a:cs typeface="+mn-cs"/>
              </a:rPr>
              <a:t> qua </a:t>
            </a:r>
            <a:r>
              <a:rPr lang="en-US" sz="1200" kern="1200" baseline="0" dirty="0" err="1">
                <a:solidFill>
                  <a:schemeClr val="tx1"/>
                </a:solidFill>
                <a:effectLst/>
                <a:latin typeface="+mn-lt"/>
                <a:ea typeface="+mn-ea"/>
                <a:cs typeface="+mn-cs"/>
              </a:rPr>
              <a:t>bãi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cọc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ngầm</a:t>
            </a:r>
            <a:r>
              <a:rPr lang="en-US" sz="1200" kern="1200" baseline="0" dirty="0">
                <a:solidFill>
                  <a:schemeClr val="tx1"/>
                </a:solidFill>
                <a:effectLst/>
                <a:latin typeface="+mn-lt"/>
                <a:ea typeface="+mn-ea"/>
                <a:cs typeface="+mn-cs"/>
              </a:rPr>
              <a:t>. </a:t>
            </a:r>
          </a:p>
          <a:p>
            <a:pPr marL="171450" marR="0" indent="-171450" algn="l" defTabSz="914400" rtl="0" eaLnBrk="1" fontAlgn="auto" latinLnBrk="0" hangingPunct="1">
              <a:lnSpc>
                <a:spcPct val="100000"/>
              </a:lnSpc>
              <a:spcBef>
                <a:spcPct val="0"/>
              </a:spcBef>
              <a:spcAft>
                <a:spcPts val="0"/>
              </a:spcAft>
              <a:buClrTx/>
              <a:buSzTx/>
              <a:buFontTx/>
              <a:buChar char="-"/>
              <a:tabLst/>
              <a:defRPr/>
            </a:pPr>
            <a:r>
              <a:rPr lang="en-US" dirty="0" err="1"/>
              <a:t>Lợi</a:t>
            </a:r>
            <a:r>
              <a:rPr lang="en-US" dirty="0"/>
              <a:t> </a:t>
            </a:r>
            <a:r>
              <a:rPr lang="en-US" dirty="0" err="1"/>
              <a:t>dụng</a:t>
            </a:r>
            <a:r>
              <a:rPr lang="en-US" dirty="0"/>
              <a:t> </a:t>
            </a:r>
            <a:r>
              <a:rPr lang="en-US" dirty="0" err="1"/>
              <a:t>địa</a:t>
            </a:r>
            <a:r>
              <a:rPr lang="en-US" dirty="0"/>
              <a:t> </a:t>
            </a:r>
            <a:r>
              <a:rPr lang="en-US" dirty="0" err="1"/>
              <a:t>hình</a:t>
            </a:r>
            <a:r>
              <a:rPr lang="en-US" dirty="0"/>
              <a:t> </a:t>
            </a:r>
            <a:r>
              <a:rPr lang="en-US" dirty="0" err="1"/>
              <a:t>rừng</a:t>
            </a:r>
            <a:r>
              <a:rPr lang="en-US" dirty="0"/>
              <a:t> </a:t>
            </a:r>
            <a:r>
              <a:rPr lang="en-US" dirty="0" err="1"/>
              <a:t>rậm</a:t>
            </a:r>
            <a:r>
              <a:rPr lang="en-US" dirty="0"/>
              <a:t> </a:t>
            </a:r>
            <a:r>
              <a:rPr lang="en-US" dirty="0" err="1"/>
              <a:t>và</a:t>
            </a:r>
            <a:r>
              <a:rPr lang="en-US" dirty="0"/>
              <a:t> </a:t>
            </a:r>
            <a:r>
              <a:rPr lang="en-US" dirty="0" err="1"/>
              <a:t>nước</a:t>
            </a:r>
            <a:r>
              <a:rPr lang="en-US" dirty="0"/>
              <a:t> </a:t>
            </a:r>
            <a:r>
              <a:rPr lang="en-US" dirty="0" err="1"/>
              <a:t>thủy</a:t>
            </a:r>
            <a:r>
              <a:rPr lang="en-US" dirty="0"/>
              <a:t> </a:t>
            </a:r>
            <a:r>
              <a:rPr lang="en-US" dirty="0" err="1"/>
              <a:t>triều</a:t>
            </a:r>
            <a:r>
              <a:rPr lang="en-US" dirty="0"/>
              <a:t> </a:t>
            </a:r>
            <a:r>
              <a:rPr lang="en-US" dirty="0" err="1"/>
              <a:t>lên</a:t>
            </a:r>
            <a:r>
              <a:rPr lang="en-US" dirty="0"/>
              <a:t> </a:t>
            </a:r>
            <a:r>
              <a:rPr lang="en-US" dirty="0" err="1"/>
              <a:t>xuống</a:t>
            </a:r>
            <a:r>
              <a:rPr lang="en-US" dirty="0"/>
              <a:t>, </a:t>
            </a:r>
            <a:r>
              <a:rPr lang="en-US" dirty="0" err="1"/>
              <a:t>quân</a:t>
            </a:r>
            <a:r>
              <a:rPr lang="en-US" dirty="0"/>
              <a:t> ta </a:t>
            </a:r>
            <a:r>
              <a:rPr lang="en-US" dirty="0" err="1"/>
              <a:t>bày</a:t>
            </a:r>
            <a:r>
              <a:rPr lang="en-US" dirty="0"/>
              <a:t> </a:t>
            </a:r>
            <a:r>
              <a:rPr lang="en-US" dirty="0" err="1"/>
              <a:t>quân</a:t>
            </a:r>
            <a:r>
              <a:rPr lang="en-US" dirty="0"/>
              <a:t> </a:t>
            </a:r>
            <a:r>
              <a:rPr lang="en-US" dirty="0" err="1"/>
              <a:t>mai</a:t>
            </a:r>
            <a:r>
              <a:rPr lang="en-US" dirty="0"/>
              <a:t> </a:t>
            </a:r>
            <a:r>
              <a:rPr lang="en-US" dirty="0" err="1"/>
              <a:t>phục</a:t>
            </a:r>
            <a:r>
              <a:rPr lang="en-US" dirty="0"/>
              <a:t> </a:t>
            </a:r>
            <a:r>
              <a:rPr lang="en-US" dirty="0" err="1"/>
              <a:t>và</a:t>
            </a:r>
            <a:r>
              <a:rPr lang="en-US" dirty="0"/>
              <a:t> </a:t>
            </a:r>
            <a:r>
              <a:rPr lang="en-US" dirty="0" err="1"/>
              <a:t>trận</a:t>
            </a:r>
            <a:r>
              <a:rPr lang="en-US" dirty="0"/>
              <a:t> </a:t>
            </a:r>
            <a:r>
              <a:rPr lang="en-US" dirty="0" err="1"/>
              <a:t>địa</a:t>
            </a:r>
            <a:r>
              <a:rPr lang="en-US" dirty="0"/>
              <a:t> </a:t>
            </a:r>
            <a:r>
              <a:rPr lang="en-US" dirty="0" err="1"/>
              <a:t>cọc</a:t>
            </a:r>
            <a:r>
              <a:rPr lang="en-US" dirty="0"/>
              <a:t> </a:t>
            </a:r>
            <a:r>
              <a:rPr lang="en-US" dirty="0" err="1"/>
              <a:t>ngầm</a:t>
            </a:r>
            <a:r>
              <a:rPr lang="en-US" dirty="0"/>
              <a:t> </a:t>
            </a:r>
            <a:r>
              <a:rPr lang="en-US" dirty="0" err="1"/>
              <a:t>sẵn</a:t>
            </a:r>
            <a:r>
              <a:rPr lang="en-US" dirty="0"/>
              <a:t> </a:t>
            </a:r>
            <a:r>
              <a:rPr lang="en-US" dirty="0" err="1"/>
              <a:t>sàng</a:t>
            </a:r>
            <a:r>
              <a:rPr lang="en-US" dirty="0"/>
              <a:t> </a:t>
            </a:r>
            <a:r>
              <a:rPr lang="en-US" dirty="0" err="1"/>
              <a:t>chờ</a:t>
            </a:r>
            <a:r>
              <a:rPr lang="en-US" dirty="0"/>
              <a:t> </a:t>
            </a:r>
            <a:r>
              <a:rPr lang="en-US" dirty="0" err="1"/>
              <a:t>giặc</a:t>
            </a:r>
            <a:r>
              <a:rPr lang="en-US" dirty="0"/>
              <a:t> </a:t>
            </a:r>
            <a:r>
              <a:rPr lang="en-US" dirty="0" err="1"/>
              <a:t>tới</a:t>
            </a:r>
            <a:r>
              <a:rPr lang="en-US" dirty="0"/>
              <a:t>. </a:t>
            </a:r>
            <a:endParaRPr lang="en-US" sz="1200" kern="1200" baseline="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ct val="0"/>
              </a:spcBef>
              <a:spcAft>
                <a:spcPts val="0"/>
              </a:spcAft>
              <a:buClrTx/>
              <a:buSzTx/>
              <a:buFontTx/>
              <a:buChar char="-"/>
              <a:tabLst/>
              <a:defRPr/>
            </a:pPr>
            <a:r>
              <a:rPr lang="en-US" sz="1200" kern="1200" dirty="0" err="1">
                <a:solidFill>
                  <a:schemeClr val="tx1"/>
                </a:solidFill>
                <a:effectLst/>
                <a:latin typeface="+mn-lt"/>
                <a:ea typeface="+mn-ea"/>
                <a:cs typeface="+mn-cs"/>
              </a:rPr>
              <a:t>Khi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thuyền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giặc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vị</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trí</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ngầm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nơi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phục</a:t>
            </a: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đúng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lúc</a:t>
            </a:r>
            <a:r>
              <a:rPr lang="en-US" sz="1200" kern="1200" baseline="0" dirty="0">
                <a:solidFill>
                  <a:schemeClr val="tx1"/>
                </a:solidFill>
                <a:effectLst/>
                <a:latin typeface="+mn-lt"/>
                <a:ea typeface="+mn-ea"/>
                <a:cs typeface="+mn-cs"/>
              </a:rPr>
              <a:t> </a:t>
            </a:r>
            <a:r>
              <a:rPr lang="en-US" dirty="0" err="1"/>
              <a:t>thủy</a:t>
            </a:r>
            <a:r>
              <a:rPr lang="en-US" dirty="0"/>
              <a:t> </a:t>
            </a:r>
            <a:r>
              <a:rPr lang="en-US" dirty="0" err="1"/>
              <a:t>triều</a:t>
            </a:r>
            <a:r>
              <a:rPr lang="en-US" dirty="0"/>
              <a:t> </a:t>
            </a:r>
            <a:r>
              <a:rPr lang="en-US" dirty="0" err="1"/>
              <a:t>xuống</a:t>
            </a:r>
            <a:r>
              <a:rPr lang="en-US" dirty="0"/>
              <a:t> </a:t>
            </a:r>
            <a:r>
              <a:rPr lang="en-US" dirty="0" err="1"/>
              <a:t>sẽ</a:t>
            </a:r>
            <a:r>
              <a:rPr lang="en-US" dirty="0"/>
              <a:t> </a:t>
            </a:r>
            <a:r>
              <a:rPr lang="en-US" dirty="0" err="1"/>
              <a:t>đánh</a:t>
            </a:r>
            <a:r>
              <a:rPr lang="en-US" dirty="0"/>
              <a:t> </a:t>
            </a:r>
            <a:r>
              <a:rPr lang="en-US" dirty="0" err="1"/>
              <a:t>dồn</a:t>
            </a:r>
            <a:r>
              <a:rPr lang="en-US" dirty="0"/>
              <a:t> </a:t>
            </a:r>
            <a:r>
              <a:rPr lang="en-US" dirty="0" err="1"/>
              <a:t>dập</a:t>
            </a:r>
            <a:r>
              <a:rPr lang="en-US" dirty="0"/>
              <a:t>. </a:t>
            </a:r>
            <a:r>
              <a:rPr lang="en-US" sz="1200" kern="1200" dirty="0" err="1">
                <a:solidFill>
                  <a:schemeClr val="tx1"/>
                </a:solidFill>
                <a:effectLst/>
                <a:latin typeface="+mn-lt"/>
                <a:ea typeface="+mn-ea"/>
                <a:cs typeface="+mn-cs"/>
              </a:rPr>
              <a:t>Ngô</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Quyền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đổ</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từ</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phía</a:t>
            </a:r>
            <a:r>
              <a:rPr lang="en-US" sz="1200" kern="1200" dirty="0">
                <a:solidFill>
                  <a:schemeClr val="tx1"/>
                </a:solidFill>
                <a:effectLst/>
                <a:latin typeface="+mn-lt"/>
                <a:ea typeface="+mn-ea"/>
                <a:cs typeface="+mn-cs"/>
              </a:rPr>
              <a:t> c</a:t>
            </a:r>
            <a:r>
              <a:rPr lang="vi-VN" sz="1200" kern="1200" dirty="0">
                <a:solidFill>
                  <a:schemeClr val="tx1"/>
                </a:solidFill>
                <a:effectLst/>
                <a:latin typeface="+mn-lt"/>
                <a:ea typeface="+mn-ea"/>
                <a:cs typeface="+mn-cs"/>
              </a:rPr>
              <a:t>hế ngự không cho chiếc thuyền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giặc</a:t>
            </a:r>
            <a:r>
              <a:rPr lang="en-US" sz="1200" kern="1200" dirty="0">
                <a:solidFill>
                  <a:schemeClr val="tx1"/>
                </a:solidFill>
                <a:effectLst/>
                <a:latin typeface="+mn-lt"/>
                <a:ea typeface="+mn-ea"/>
                <a:cs typeface="+mn-cs"/>
              </a:rPr>
              <a:t> </a:t>
            </a:r>
            <a:r>
              <a:rPr lang="vi-VN" sz="1200" kern="1200" dirty="0">
                <a:solidFill>
                  <a:schemeClr val="tx1"/>
                </a:solidFill>
                <a:effectLst/>
                <a:latin typeface="+mn-lt"/>
                <a:ea typeface="+mn-ea"/>
                <a:cs typeface="+mn-cs"/>
              </a:rPr>
              <a:t> thoát</a:t>
            </a: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a:t>
            </a:r>
            <a:r>
              <a:rPr lang="en-US" dirty="0" err="1"/>
              <a:t>giặc</a:t>
            </a:r>
            <a:r>
              <a:rPr lang="en-US" dirty="0"/>
              <a:t> quay </a:t>
            </a:r>
            <a:r>
              <a:rPr lang="en-US" dirty="0" err="1"/>
              <a:t>đầu</a:t>
            </a:r>
            <a:r>
              <a:rPr lang="en-US" dirty="0"/>
              <a:t> </a:t>
            </a:r>
            <a:r>
              <a:rPr lang="en-US" dirty="0" err="1"/>
              <a:t>tháo</a:t>
            </a:r>
            <a:r>
              <a:rPr lang="en-US" dirty="0"/>
              <a:t> </a:t>
            </a:r>
            <a:r>
              <a:rPr lang="en-US" dirty="0" err="1"/>
              <a:t>chạy</a:t>
            </a:r>
            <a:r>
              <a:rPr lang="en-US" dirty="0"/>
              <a:t> </a:t>
            </a:r>
            <a:r>
              <a:rPr lang="en-US" dirty="0" err="1"/>
              <a:t>và</a:t>
            </a:r>
            <a:r>
              <a:rPr lang="en-US" dirty="0"/>
              <a:t> </a:t>
            </a:r>
            <a:r>
              <a:rPr lang="en-US" dirty="0" err="1"/>
              <a:t>vướng</a:t>
            </a:r>
            <a:r>
              <a:rPr lang="en-US" dirty="0"/>
              <a:t> </a:t>
            </a:r>
            <a:r>
              <a:rPr lang="en-US" dirty="0" err="1"/>
              <a:t>vào</a:t>
            </a:r>
            <a:r>
              <a:rPr lang="en-US" dirty="0"/>
              <a:t> </a:t>
            </a:r>
            <a:r>
              <a:rPr lang="en-US" dirty="0" err="1"/>
              <a:t>bãi</a:t>
            </a:r>
            <a:r>
              <a:rPr lang="en-US" dirty="0"/>
              <a:t> </a:t>
            </a:r>
            <a:r>
              <a:rPr lang="en-US" dirty="0" err="1"/>
              <a:t>cọc</a:t>
            </a:r>
            <a:r>
              <a:rPr lang="en-US" dirty="0"/>
              <a:t> </a:t>
            </a:r>
            <a:r>
              <a:rPr lang="en-US" dirty="0" err="1"/>
              <a:t>ngầm</a:t>
            </a:r>
            <a:r>
              <a:rPr lang="en-US" dirty="0"/>
              <a:t>. </a:t>
            </a:r>
            <a:r>
              <a:rPr lang="vi-VN" sz="1200" b="0" i="0" kern="1200" dirty="0">
                <a:solidFill>
                  <a:schemeClr val="tx1"/>
                </a:solidFill>
                <a:effectLst/>
                <a:latin typeface="+mn-lt"/>
                <a:ea typeface="+mn-ea"/>
                <a:cs typeface="+mn-cs"/>
              </a:rPr>
              <a:t>Thuyền chiến lớn của Nam Hán bị mắc cạn và lần lượt bị cọc đâm thủng gần hết. Lúc đó Ngô Quyền mới tung quân ra tấn công dữ dội. Quân Nam Hán thua chạy, còn Lưu Hoằng Tháo bỏ mạng với hơn một nửa quân sĩ.</a:t>
            </a:r>
            <a:endParaRPr lang="en-US" dirty="0"/>
          </a:p>
          <a:p>
            <a:r>
              <a:rPr lang="en-US" sz="1200" kern="1200" dirty="0">
                <a:solidFill>
                  <a:schemeClr val="tx1"/>
                </a:solidFill>
                <a:effectLst/>
                <a:latin typeface="+mn-lt"/>
                <a:ea typeface="+mn-ea"/>
                <a:cs typeface="+mn-cs"/>
              </a:rPr>
              <a:t>, </a:t>
            </a:r>
            <a:endParaRPr lang="en-US" dirty="0"/>
          </a:p>
          <a:p>
            <a:pPr eaLnBrk="1" hangingPunct="1">
              <a:spcBef>
                <a:spcPct val="0"/>
              </a:spcBef>
            </a:pPr>
            <a:endParaRPr lang="en-US" dirty="0"/>
          </a:p>
        </p:txBody>
      </p:sp>
      <p:sp>
        <p:nvSpPr>
          <p:cNvPr id="2867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defTabSz="457200" eaLnBrk="1" hangingPunct="1"/>
            <a:fld id="{008DCAF7-BDFE-43C1-8AE8-3C89DE5762F2}" type="slidenum">
              <a:rPr lang="en-US" sz="1200">
                <a:solidFill>
                  <a:prstClr val="black"/>
                </a:solidFill>
              </a:rPr>
              <a:pPr algn="r" defTabSz="457200" eaLnBrk="1" hangingPunct="1"/>
              <a:t>20</a:t>
            </a:fld>
            <a:endParaRPr lang="en-US" sz="1200">
              <a:solidFill>
                <a:prstClr val="black"/>
              </a:solidFill>
            </a:endParaRPr>
          </a:p>
        </p:txBody>
      </p:sp>
    </p:spTree>
    <p:extLst>
      <p:ext uri="{BB962C8B-B14F-4D97-AF65-F5344CB8AC3E}">
        <p14:creationId xmlns:p14="http://schemas.microsoft.com/office/powerpoint/2010/main" val="41059926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Aft>
                <a:spcPts val="0"/>
              </a:spcAft>
            </a:pP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quả</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Chỉ</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vòng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ngày</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đạo</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quân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xâm</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lược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tiêu</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diệt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hoàn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toàn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Cuộc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kháng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giành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thắng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lợi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Đây</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hiển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hách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bước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ngặt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vĩ</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đại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lịch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tộc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Nó</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chấm</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dứt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vĩnh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viễn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nền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thống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trị</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hơn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1000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năm</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phong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kiến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Trung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Quốc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mở</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kì</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mới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lịch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tộc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kì</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độc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lập</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chủ</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lâu</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dài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37373A30-8773-4654-9BDB-A1656C437E6A}" type="slidenum">
              <a:rPr lang="en-US" smtClean="0"/>
              <a:t>22</a:t>
            </a:fld>
            <a:endParaRPr lang="en-US"/>
          </a:p>
        </p:txBody>
      </p:sp>
    </p:spTree>
    <p:extLst>
      <p:ext uri="{BB962C8B-B14F-4D97-AF65-F5344CB8AC3E}">
        <p14:creationId xmlns:p14="http://schemas.microsoft.com/office/powerpoint/2010/main" val="2884707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Hai trong số các cọc gỗ do Ngô Quyền sai đóng dưới lòng sông Bạch Đằng để chống lại quân Nam Hán</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37373A30-8773-4654-9BDB-A1656C437E6A}" type="slidenum">
              <a:rPr lang="en-US" smtClean="0"/>
              <a:t>26</a:t>
            </a:fld>
            <a:endParaRPr lang="en-US"/>
          </a:p>
        </p:txBody>
      </p:sp>
    </p:spTree>
    <p:extLst>
      <p:ext uri="{BB962C8B-B14F-4D97-AF65-F5344CB8AC3E}">
        <p14:creationId xmlns:p14="http://schemas.microsoft.com/office/powerpoint/2010/main" val="3510409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solidFill>
                  <a:prstClr val="black"/>
                </a:solidFill>
                <a:ea typeface="宋体" panose="02010600030101010101" pitchFamily="2" charset="-122"/>
              </a:rPr>
              <a:pPr/>
              <a:t>3</a:t>
            </a:fld>
            <a:endParaRPr lang="zh-CN" altLang="en-US">
              <a:solidFill>
                <a:prstClr val="black"/>
              </a:solidFill>
              <a:ea typeface="宋体" panose="02010600030101010101" pitchFamily="2" charset="-122"/>
            </a:endParaRPr>
          </a:p>
        </p:txBody>
      </p:sp>
    </p:spTree>
    <p:extLst>
      <p:ext uri="{BB962C8B-B14F-4D97-AF65-F5344CB8AC3E}">
        <p14:creationId xmlns:p14="http://schemas.microsoft.com/office/powerpoint/2010/main" val="446137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0170" algn="just">
              <a:lnSpc>
                <a:spcPts val="1800"/>
              </a:lnSpc>
              <a:spcBef>
                <a:spcPts val="800"/>
              </a:spcBef>
              <a:spcAft>
                <a:spcPts val="800"/>
              </a:spcAft>
            </a:pPr>
            <a:r>
              <a:rPr lang="fr-FR"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Mùa</a:t>
            </a:r>
            <a:r>
              <a:rPr lang="fr-F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xuân</a:t>
            </a:r>
            <a:r>
              <a:rPr lang="fr-F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fr-F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40 </a:t>
            </a:r>
            <a:r>
              <a:rPr lang="fr-FR"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từng</a:t>
            </a:r>
            <a:r>
              <a:rPr lang="fr-F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vang</a:t>
            </a:r>
            <a:r>
              <a:rPr lang="fr-F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lên</a:t>
            </a:r>
            <a:r>
              <a:rPr lang="fr-F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fr-F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thề</a:t>
            </a:r>
            <a:r>
              <a:rPr lang="fr-F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bất</a:t>
            </a:r>
            <a:r>
              <a:rPr lang="fr-F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hủ</a:t>
            </a:r>
            <a:r>
              <a:rPr lang="fr-F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fr-F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Hai </a:t>
            </a:r>
            <a:r>
              <a:rPr lang="fr-FR"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a:t>
            </a:r>
            <a:r>
              <a:rPr lang="fr-F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Trưng</a:t>
            </a:r>
            <a:r>
              <a:rPr lang="fr-F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fr-F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xin</a:t>
            </a:r>
            <a:r>
              <a:rPr lang="fr-F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rửa</a:t>
            </a:r>
            <a:r>
              <a:rPr lang="fr-F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sạch</a:t>
            </a:r>
            <a:r>
              <a:rPr lang="fr-F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fr-F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thù</a:t>
            </a:r>
            <a:r>
              <a:rPr lang="fr-F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Hai </a:t>
            </a:r>
            <a:r>
              <a:rPr lang="fr-FR"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xin</a:t>
            </a:r>
            <a:r>
              <a:rPr lang="fr-F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đem</a:t>
            </a:r>
            <a:r>
              <a:rPr lang="fr-F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fr-F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nghiệp</a:t>
            </a:r>
            <a:r>
              <a:rPr lang="fr-F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xưa</a:t>
            </a:r>
            <a:r>
              <a:rPr lang="fr-F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a:t>
            </a:r>
            <a:r>
              <a:rPr lang="fr-F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Hùng</a:t>
            </a:r>
            <a:r>
              <a:rPr lang="fr-F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Nhưng</a:t>
            </a:r>
            <a:r>
              <a:rPr lang="fr-F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fr-F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khoảng</a:t>
            </a:r>
            <a:r>
              <a:rPr lang="fr-F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gần</a:t>
            </a:r>
            <a:r>
              <a:rPr lang="fr-F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900 </a:t>
            </a:r>
            <a:r>
              <a:rPr lang="fr-FR"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fr-F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fr-F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Hai </a:t>
            </a:r>
            <a:r>
              <a:rPr lang="fr-FR"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a:t>
            </a:r>
            <a:r>
              <a:rPr lang="fr-F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Trưng</a:t>
            </a:r>
            <a:r>
              <a:rPr lang="fr-F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a:t>
            </a:r>
            <a:r>
              <a:rPr lang="fr-F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Triệu</a:t>
            </a:r>
            <a:r>
              <a:rPr lang="fr-F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fr-F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Lý</a:t>
            </a:r>
            <a:r>
              <a:rPr lang="fr-F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Bí</a:t>
            </a:r>
            <a:r>
              <a:rPr lang="fr-F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Mai </a:t>
            </a:r>
            <a:r>
              <a:rPr lang="fr-FR"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Thúc</a:t>
            </a:r>
            <a:r>
              <a:rPr lang="fr-F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Loan,... </a:t>
            </a:r>
            <a:r>
              <a:rPr lang="fr-FR"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đều</a:t>
            </a:r>
            <a:r>
              <a:rPr lang="fr-F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chưa</a:t>
            </a:r>
            <a:r>
              <a:rPr lang="fr-F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fr-F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fr-F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fr-F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trọn</a:t>
            </a:r>
            <a:r>
              <a:rPr lang="fr-F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vẹn</a:t>
            </a:r>
            <a:r>
              <a:rPr lang="fr-F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fr-F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thề</a:t>
            </a:r>
            <a:r>
              <a:rPr lang="fr-F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Nhìn</a:t>
            </a:r>
            <a:r>
              <a:rPr lang="fr-F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fr-F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bức</a:t>
            </a:r>
            <a:r>
              <a:rPr lang="fr-F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tranh</a:t>
            </a:r>
            <a:r>
              <a:rPr lang="fr-F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fr-F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fr-F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fr-F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cuối</a:t>
            </a:r>
            <a:r>
              <a:rPr lang="fr-F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cùng</a:t>
            </a:r>
            <a:r>
              <a:rPr lang="fr-F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ai là </a:t>
            </a:r>
            <a:r>
              <a:rPr lang="fr-FR"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fr-F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fr-F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hoàn</a:t>
            </a:r>
            <a:r>
              <a:rPr lang="fr-F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fr-F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trọn</a:t>
            </a:r>
            <a:r>
              <a:rPr lang="fr-F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vẹn</a:t>
            </a:r>
            <a:r>
              <a:rPr lang="fr-F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fr-F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ước</a:t>
            </a:r>
            <a:r>
              <a:rPr lang="fr-F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nguyện</a:t>
            </a:r>
            <a:r>
              <a:rPr lang="fr-F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độc</a:t>
            </a:r>
            <a:r>
              <a:rPr lang="fr-F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lập</a:t>
            </a:r>
            <a:r>
              <a:rPr lang="fr-F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thiêng</a:t>
            </a:r>
            <a:r>
              <a:rPr lang="fr-F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liêng</a:t>
            </a:r>
            <a:r>
              <a:rPr lang="fr-F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ấy</a:t>
            </a:r>
            <a:r>
              <a:rPr lang="fr-F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fr-F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chiến</a:t>
            </a:r>
            <a:r>
              <a:rPr lang="fr-F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thắng</a:t>
            </a:r>
            <a:r>
              <a:rPr lang="fr-F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fr-F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mang</a:t>
            </a:r>
            <a:r>
              <a:rPr lang="fr-F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tên</a:t>
            </a:r>
            <a:r>
              <a:rPr lang="fr-F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fr-F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fr-F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p>
          <a:p>
            <a:pPr marL="90170" algn="just">
              <a:lnSpc>
                <a:spcPts val="1800"/>
              </a:lnSpc>
              <a:spcBef>
                <a:spcPts val="800"/>
              </a:spcBef>
              <a:spcAft>
                <a:spcPts val="800"/>
              </a:spcAft>
            </a:pP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Ngô</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Quyền</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trận</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chiến</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Bạch</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Đằng</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hoàn</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trọn</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vẹn</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ước</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nguyện</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độc</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lập</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thiêng</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Hai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Trưng</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Triệu</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Lý</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Bí</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Mai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Thúc</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Loan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toàn</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tộc</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90170" algn="just">
              <a:lnSpc>
                <a:spcPts val="1800"/>
              </a:lnSpc>
              <a:spcBef>
                <a:spcPts val="800"/>
              </a:spcBef>
              <a:spcAft>
                <a:spcPts val="800"/>
              </a:spcAft>
            </a:pPr>
            <a:r>
              <a:rPr lang="fr-FR"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GV </a:t>
            </a:r>
            <a:r>
              <a:rPr lang="fr-FR"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đặt</a:t>
            </a:r>
            <a:r>
              <a:rPr lang="fr-FR"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vấn</a:t>
            </a:r>
            <a:r>
              <a:rPr lang="fr-FR"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fr-FR"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fr-FR"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cuộc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khởi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Hai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Bà</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Trưng</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Phùng</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Hưng</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lần</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lượt</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nổ</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ra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thất</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bại</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nhưng</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khát</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khao</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giành</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độc</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lập</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vẫn</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rực</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cháy</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suốt</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ngàn</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Bắc</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thuộc</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Đầu</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kỉ</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X,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bước</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ngoặt</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lịch</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trọng</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xảy</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ra,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biến</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khát</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khao</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thiêng</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liêng</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tộc</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trở</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rõ</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hơn</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bước</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ngoặt</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lịch</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trọng</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chúng</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cùng</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ngày</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hôm</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nay</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19: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Bước</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ngoặt</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lịch</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đầu</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kỉ</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X.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90170" algn="just">
              <a:lnSpc>
                <a:spcPts val="1800"/>
              </a:lnSpc>
              <a:spcBef>
                <a:spcPts val="800"/>
              </a:spcBef>
              <a:spcAft>
                <a:spcPts val="800"/>
              </a:spcAft>
            </a:pP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7373A30-8773-4654-9BDB-A1656C437E6A}" type="slidenum">
              <a:rPr lang="en-US" smtClean="0"/>
              <a:t>4</a:t>
            </a:fld>
            <a:endParaRPr lang="en-US"/>
          </a:p>
        </p:txBody>
      </p:sp>
    </p:spTree>
    <p:extLst>
      <p:ext uri="{BB962C8B-B14F-4D97-AF65-F5344CB8AC3E}">
        <p14:creationId xmlns:p14="http://schemas.microsoft.com/office/powerpoint/2010/main" val="717380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F7384D0-E8C0-4FB2-93D8-B1A58490B2C5}" type="slidenum">
              <a:rPr kumimoji="0" lang="zh-CN" altLang="en-US" sz="1200" b="0" i="0" u="none" strike="noStrike" kern="1200" cap="none" spc="0" normalizeH="0" baseline="0" noProof="0" smtClean="0">
                <a:ln>
                  <a:noFill/>
                </a:ln>
                <a:solidFill>
                  <a:prstClr val="black"/>
                </a:solidFill>
                <a:effectLst/>
                <a:uLnTx/>
                <a:uFillTx/>
                <a:latin typeface="Arial"/>
                <a:ea typeface="字魂59号-创粗黑" panose="00000500000000000000" pitchFamily="2" charset="-122"/>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Arial"/>
              <a:ea typeface="字魂59号-创粗黑" panose="00000500000000000000" pitchFamily="2" charset="-122"/>
              <a:cs typeface="Arial"/>
              <a:sym typeface="Arial"/>
            </a:endParaRPr>
          </a:p>
        </p:txBody>
      </p:sp>
    </p:spTree>
    <p:extLst>
      <p:ext uri="{BB962C8B-B14F-4D97-AF65-F5344CB8AC3E}">
        <p14:creationId xmlns:p14="http://schemas.microsoft.com/office/powerpoint/2010/main" val="1699240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Aft>
                <a:spcPts val="100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Bên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Dương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Đình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giết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Bên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ngoài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Quân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Nam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Hán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vượt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biển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xâm</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lược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ta</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r>
              <a:rPr lang="vi-VN" sz="1200" kern="1200" dirty="0">
                <a:solidFill>
                  <a:schemeClr val="tx1"/>
                </a:solidFill>
                <a:effectLst/>
                <a:latin typeface="+mn-lt"/>
                <a:ea typeface="+mn-ea"/>
                <a:cs typeface="+mn-cs"/>
              </a:rPr>
              <a:t>Ngô Quyền tiến vào Đại La, giết Kiều Công Tiễn, khẩn trương chống quân xâm lược</a:t>
            </a:r>
            <a:r>
              <a:rPr lang="en-US" sz="1200" kern="1200" dirty="0">
                <a:solidFill>
                  <a:schemeClr val="tx1"/>
                </a:solidFill>
                <a:effectLst/>
                <a:latin typeface="+mn-lt"/>
                <a:ea typeface="+mn-ea"/>
                <a:cs typeface="+mn-cs"/>
              </a:rPr>
              <a:t>.</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err="1">
                <a:solidFill>
                  <a:schemeClr val="tx1"/>
                </a:solidFill>
                <a:effectLst/>
                <a:latin typeface="+mn-lt"/>
                <a:ea typeface="+mn-ea"/>
                <a:cs typeface="+mn-cs"/>
              </a:rPr>
              <a:t>Kiều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Tiễn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Dương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Nghệ</a:t>
            </a:r>
            <a:r>
              <a:rPr lang="en-US" sz="1200" kern="1200" dirty="0">
                <a:solidFill>
                  <a:schemeClr val="tx1"/>
                </a:solidFill>
                <a:effectLst/>
                <a:latin typeface="+mn-lt"/>
                <a:ea typeface="+mn-ea"/>
                <a:cs typeface="+mn-cs"/>
              </a:rPr>
              <a:t>, Con </a:t>
            </a:r>
            <a:r>
              <a:rPr lang="en-US" sz="1200" kern="1200" dirty="0" err="1">
                <a:solidFill>
                  <a:schemeClr val="tx1"/>
                </a:solidFill>
                <a:effectLst/>
                <a:latin typeface="+mn-lt"/>
                <a:ea typeface="+mn-ea"/>
                <a:cs typeface="+mn-cs"/>
              </a:rPr>
              <a:t>rễ</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Dương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Nghệ</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Ngô</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Quyền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kéo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từ</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Ái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Châu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Bắc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hỏi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tội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Kiều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Tiễn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người</a:t>
            </a:r>
            <a:r>
              <a:rPr lang="en-US" sz="1200" kern="1200" dirty="0">
                <a:solidFill>
                  <a:schemeClr val="tx1"/>
                </a:solidFill>
                <a:effectLst/>
                <a:latin typeface="+mn-lt"/>
                <a:ea typeface="+mn-ea"/>
                <a:cs typeface="+mn-cs"/>
              </a:rPr>
              <a:t> sang </a:t>
            </a:r>
            <a:r>
              <a:rPr lang="en-US" sz="1200" kern="1200" dirty="0" err="1">
                <a:solidFill>
                  <a:schemeClr val="tx1"/>
                </a:solidFill>
                <a:effectLst/>
                <a:latin typeface="+mn-lt"/>
                <a:ea typeface="+mn-ea"/>
                <a:cs typeface="+mn-cs"/>
              </a:rPr>
              <a:t>cầu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cứu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nhà</a:t>
            </a:r>
            <a:r>
              <a:rPr lang="en-US" sz="1200" kern="1200" dirty="0">
                <a:solidFill>
                  <a:schemeClr val="tx1"/>
                </a:solidFill>
                <a:effectLst/>
                <a:latin typeface="+mn-lt"/>
                <a:ea typeface="+mn-ea"/>
                <a:cs typeface="+mn-cs"/>
              </a:rPr>
              <a:t> Nam </a:t>
            </a:r>
            <a:r>
              <a:rPr lang="en-US" sz="1200" kern="1200" dirty="0" err="1">
                <a:solidFill>
                  <a:schemeClr val="tx1"/>
                </a:solidFill>
                <a:effectLst/>
                <a:latin typeface="+mn-lt"/>
                <a:ea typeface="+mn-ea"/>
                <a:cs typeface="+mn-cs"/>
              </a:rPr>
              <a:t>Hán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Trong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vua</a:t>
            </a:r>
            <a:r>
              <a:rPr lang="en-US" sz="1200" kern="1200" dirty="0">
                <a:solidFill>
                  <a:schemeClr val="tx1"/>
                </a:solidFill>
                <a:effectLst/>
                <a:latin typeface="+mn-lt"/>
                <a:ea typeface="+mn-ea"/>
                <a:cs typeface="+mn-cs"/>
              </a:rPr>
              <a:t> Nam </a:t>
            </a:r>
            <a:r>
              <a:rPr lang="en-US" sz="1200" kern="1200" dirty="0" err="1">
                <a:solidFill>
                  <a:schemeClr val="tx1"/>
                </a:solidFill>
                <a:effectLst/>
                <a:latin typeface="+mn-lt"/>
                <a:ea typeface="+mn-ea"/>
                <a:cs typeface="+mn-cs"/>
              </a:rPr>
              <a:t>Hán</a:t>
            </a:r>
            <a:r>
              <a:rPr lang="en-US" sz="1200" kern="120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Lưu Nghiễm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đang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điều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thì</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Ngô</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Quyền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thành</a:t>
            </a:r>
            <a:r>
              <a:rPr lang="en-US" sz="1200" kern="1200" dirty="0">
                <a:solidFill>
                  <a:schemeClr val="tx1"/>
                </a:solidFill>
                <a:effectLst/>
                <a:latin typeface="+mn-lt"/>
                <a:ea typeface="+mn-ea"/>
                <a:cs typeface="+mn-cs"/>
              </a:rPr>
              <a:t> </a:t>
            </a:r>
            <a:r>
              <a:rPr lang="en-US" sz="1200" u="none" strike="noStrike" kern="1200" dirty="0" err="1">
                <a:solidFill>
                  <a:schemeClr val="tx1"/>
                </a:solidFill>
                <a:effectLst/>
                <a:latin typeface="+mn-lt"/>
                <a:ea typeface="+mn-ea"/>
                <a:cs typeface="+mn-cs"/>
                <a:hlinkClick r:id="rId3" tooltip="Đại La"/>
              </a:rPr>
              <a:t>Đại</a:t>
            </a:r>
            <a:r>
              <a:rPr lang="en-US" sz="1200" u="none" strike="noStrike" kern="1200" dirty="0">
                <a:solidFill>
                  <a:schemeClr val="tx1"/>
                </a:solidFill>
                <a:effectLst/>
                <a:latin typeface="+mn-lt"/>
                <a:ea typeface="+mn-ea"/>
                <a:cs typeface="+mn-cs"/>
                <a:hlinkClick r:id="rId3" tooltip="Đại La"/>
              </a:rPr>
              <a:t> La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Tống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Kiều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Tiễn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bị</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túng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thế</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đủ</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sức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chống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lại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thành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nhanh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chóng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bị</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Kiều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Tiễn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bị</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Lúc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quân</a:t>
            </a:r>
            <a:r>
              <a:rPr lang="en-US" sz="1200" kern="1200" dirty="0">
                <a:solidFill>
                  <a:schemeClr val="tx1"/>
                </a:solidFill>
                <a:effectLst/>
                <a:latin typeface="+mn-lt"/>
                <a:ea typeface="+mn-ea"/>
                <a:cs typeface="+mn-cs"/>
              </a:rPr>
              <a:t> Nam </a:t>
            </a:r>
            <a:r>
              <a:rPr lang="en-US" sz="1200" kern="1200" dirty="0" err="1">
                <a:solidFill>
                  <a:schemeClr val="tx1"/>
                </a:solidFill>
                <a:effectLst/>
                <a:latin typeface="+mn-lt"/>
                <a:ea typeface="+mn-ea"/>
                <a:cs typeface="+mn-cs"/>
              </a:rPr>
              <a:t>Hán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vẫn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chưa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tới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giới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Năm</a:t>
            </a:r>
            <a:r>
              <a:rPr lang="en-US" sz="1200" kern="1200" dirty="0">
                <a:solidFill>
                  <a:schemeClr val="tx1"/>
                </a:solidFill>
                <a:effectLst/>
                <a:latin typeface="+mn-lt"/>
                <a:ea typeface="+mn-ea"/>
                <a:cs typeface="+mn-cs"/>
              </a:rPr>
              <a:t> 938 </a:t>
            </a:r>
            <a:r>
              <a:rPr lang="en-US" sz="1200" kern="1200" dirty="0" err="1">
                <a:solidFill>
                  <a:schemeClr val="tx1"/>
                </a:solidFill>
                <a:effectLst/>
                <a:latin typeface="+mn-lt"/>
                <a:ea typeface="+mn-ea"/>
                <a:cs typeface="+mn-cs"/>
              </a:rPr>
              <a:t>vua</a:t>
            </a:r>
            <a:r>
              <a:rPr lang="en-US" sz="1200" kern="1200" dirty="0">
                <a:solidFill>
                  <a:schemeClr val="tx1"/>
                </a:solidFill>
                <a:effectLst/>
                <a:latin typeface="+mn-lt"/>
                <a:ea typeface="+mn-ea"/>
                <a:cs typeface="+mn-cs"/>
              </a:rPr>
              <a:t> Nam </a:t>
            </a:r>
            <a:r>
              <a:rPr lang="en-US" sz="1200" kern="1200" dirty="0" err="1">
                <a:solidFill>
                  <a:schemeClr val="tx1"/>
                </a:solidFill>
                <a:effectLst/>
                <a:latin typeface="+mn-lt"/>
                <a:ea typeface="+mn-ea"/>
                <a:cs typeface="+mn-cs"/>
              </a:rPr>
              <a:t>Hán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con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lưu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hoàn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hảo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đem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vượt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biên</a:t>
            </a:r>
            <a:r>
              <a:rPr lang="en-US" sz="1200" kern="1200" dirty="0">
                <a:solidFill>
                  <a:schemeClr val="tx1"/>
                </a:solidFill>
                <a:effectLst/>
                <a:latin typeface="+mn-lt"/>
                <a:ea typeface="+mn-ea"/>
                <a:cs typeface="+mn-cs"/>
              </a:rPr>
              <a:t> sang </a:t>
            </a:r>
            <a:r>
              <a:rPr lang="en-US" sz="1200" kern="1200" dirty="0" err="1">
                <a:solidFill>
                  <a:schemeClr val="tx1"/>
                </a:solidFill>
                <a:effectLst/>
                <a:latin typeface="+mn-lt"/>
                <a:ea typeface="+mn-ea"/>
                <a:cs typeface="+mn-cs"/>
              </a:rPr>
              <a:t>xâm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lược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nước</a:t>
            </a:r>
            <a:r>
              <a:rPr lang="en-US" sz="1200" kern="1200" dirty="0">
                <a:solidFill>
                  <a:schemeClr val="tx1"/>
                </a:solidFill>
                <a:effectLst/>
                <a:latin typeface="+mn-lt"/>
                <a:ea typeface="+mn-ea"/>
                <a:cs typeface="+mn-cs"/>
              </a:rPr>
              <a:t> ta.</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7373A30-8773-4654-9BDB-A1656C437E6A}" type="slidenum">
              <a:rPr lang="en-US" smtClean="0"/>
              <a:t>7</a:t>
            </a:fld>
            <a:endParaRPr lang="en-US"/>
          </a:p>
        </p:txBody>
      </p:sp>
    </p:spTree>
    <p:extLst>
      <p:ext uri="{BB962C8B-B14F-4D97-AF65-F5344CB8AC3E}">
        <p14:creationId xmlns:p14="http://schemas.microsoft.com/office/powerpoint/2010/main" val="37766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just" defTabSz="914400" rtl="0" eaLnBrk="1" fontAlgn="auto" latinLnBrk="0" hangingPunct="1">
              <a:lnSpc>
                <a:spcPct val="115000"/>
              </a:lnSpc>
              <a:spcBef>
                <a:spcPts val="0"/>
              </a:spcBef>
              <a:spcAft>
                <a:spcPts val="1000"/>
              </a:spcAft>
              <a:buClrTx/>
              <a:buSzTx/>
              <a:buFontTx/>
              <a:buNone/>
              <a:tabLst/>
              <a:defRPr/>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Ngô</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Quyền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năm</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898,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quê</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Lâm</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Hà</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1200" b="0" i="0" kern="1200" dirty="0">
                <a:solidFill>
                  <a:schemeClr val="tx1"/>
                </a:solidFill>
                <a:effectLst/>
                <a:latin typeface="+mn-lt"/>
                <a:ea typeface="+mn-ea"/>
                <a:cs typeface="+mn-cs"/>
              </a:rPr>
              <a:t>còn được biết đến với tên gọi Tiền Ngô Vươn</a:t>
            </a:r>
            <a:r>
              <a:rPr lang="en-US" sz="1200" b="0" i="0" kern="1200" dirty="0">
                <a:solidFill>
                  <a:schemeClr val="tx1"/>
                </a:solidFill>
                <a:effectLst/>
                <a:latin typeface="+mn-lt"/>
                <a:ea typeface="+mn-ea"/>
                <a:cs typeface="+mn-cs"/>
              </a:rPr>
              <a:t>g,</a:t>
            </a:r>
            <a:r>
              <a:rPr lang="en-US" sz="1200" b="0" i="0" u="none" strike="noStrike" kern="120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quê ở </a:t>
            </a:r>
            <a:r>
              <a:rPr lang="vi-VN" sz="1200" b="0" i="0" u="none" strike="noStrike" kern="1200" dirty="0">
                <a:solidFill>
                  <a:schemeClr val="tx1"/>
                </a:solidFill>
                <a:effectLst/>
                <a:latin typeface="+mn-lt"/>
                <a:ea typeface="+mn-ea"/>
                <a:cs typeface="+mn-cs"/>
                <a:hlinkClick r:id="rId3" tooltip="Đường Lâm"/>
              </a:rPr>
              <a:t>Đường Lâm</a:t>
            </a:r>
            <a:r>
              <a:rPr lang="vi-VN" sz="1200" b="0" i="0" kern="1200" dirty="0">
                <a:solidFill>
                  <a:schemeClr val="tx1"/>
                </a:solidFill>
                <a:effectLst/>
                <a:latin typeface="+mn-lt"/>
                <a:ea typeface="+mn-ea"/>
                <a:cs typeface="+mn-cs"/>
              </a:rPr>
              <a:t>, </a:t>
            </a:r>
            <a:r>
              <a:rPr lang="vi-VN" sz="1200" b="0" i="0" u="none" strike="noStrike" kern="1200" dirty="0">
                <a:solidFill>
                  <a:schemeClr val="tx1"/>
                </a:solidFill>
                <a:effectLst/>
                <a:latin typeface="+mn-lt"/>
                <a:ea typeface="+mn-ea"/>
                <a:cs typeface="+mn-cs"/>
                <a:hlinkClick r:id="rId4" tooltip="Ba Vì"/>
              </a:rPr>
              <a:t>Ba Vì</a:t>
            </a:r>
            <a:r>
              <a:rPr lang="vi-VN" sz="1200" b="0" i="0" kern="1200" dirty="0">
                <a:solidFill>
                  <a:schemeClr val="tx1"/>
                </a:solidFill>
                <a:effectLst/>
                <a:latin typeface="+mn-lt"/>
                <a:ea typeface="+mn-ea"/>
                <a:cs typeface="+mn-cs"/>
              </a:rPr>
              <a:t> (</a:t>
            </a:r>
            <a:r>
              <a:rPr lang="vi-VN" sz="1200" b="0" i="0" u="none" strike="noStrike" kern="1200" dirty="0">
                <a:solidFill>
                  <a:schemeClr val="tx1"/>
                </a:solidFill>
                <a:effectLst/>
                <a:latin typeface="+mn-lt"/>
                <a:ea typeface="+mn-ea"/>
                <a:cs typeface="+mn-cs"/>
                <a:hlinkClick r:id="rId5" tooltip="Hà Nội"/>
              </a:rPr>
              <a:t>Hà Nội</a:t>
            </a:r>
            <a:r>
              <a:rPr lang="vi-VN" sz="1200" b="0" i="0" kern="1200" dirty="0">
                <a:solidFill>
                  <a:schemeClr val="tx1"/>
                </a:solidFill>
                <a:effectLst/>
                <a:latin typeface="+mn-lt"/>
                <a:ea typeface="+mn-ea"/>
                <a:cs typeface="+mn-cs"/>
              </a:rPr>
              <a:t> ngày nay). Ông là con trai của quan mục Đường Lâm là Ngô Mân</a:t>
            </a:r>
            <a:r>
              <a:rPr lang="en-US" sz="1200" b="0" i="0" kern="1200" baseline="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và </a:t>
            </a:r>
            <a:r>
              <a:rPr lang="en-US" sz="1200" b="0" i="0" kern="1200" dirty="0" err="1">
                <a:solidFill>
                  <a:schemeClr val="tx1"/>
                </a:solidFill>
                <a:effectLst/>
                <a:latin typeface="+mn-lt"/>
                <a:ea typeface="+mn-ea"/>
                <a:cs typeface="+mn-cs"/>
              </a:rPr>
              <a:t>là</a:t>
            </a:r>
            <a:r>
              <a:rPr lang="en-US" sz="1200" b="0" i="0" kern="1200" baseline="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con rể của </a:t>
            </a:r>
            <a:r>
              <a:rPr lang="vi-VN" sz="1200" b="0" i="0" u="none" strike="noStrike" kern="1200" dirty="0">
                <a:solidFill>
                  <a:schemeClr val="tx1"/>
                </a:solidFill>
                <a:effectLst/>
                <a:latin typeface="+mn-lt"/>
                <a:ea typeface="+mn-ea"/>
                <a:cs typeface="+mn-cs"/>
                <a:hlinkClick r:id="rId6" tooltip="Tiết độ sứ"/>
              </a:rPr>
              <a:t>Tiết độ sứ</a:t>
            </a:r>
            <a:r>
              <a:rPr lang="vi-VN" sz="1200" b="0" i="0" kern="1200" dirty="0">
                <a:solidFill>
                  <a:schemeClr val="tx1"/>
                </a:solidFill>
                <a:effectLst/>
                <a:latin typeface="+mn-lt"/>
                <a:ea typeface="+mn-ea"/>
                <a:cs typeface="+mn-cs"/>
              </a:rPr>
              <a:t> </a:t>
            </a:r>
            <a:r>
              <a:rPr lang="vi-VN" sz="1200" b="0" i="0" u="none" strike="noStrike" kern="1200" dirty="0">
                <a:solidFill>
                  <a:schemeClr val="tx1"/>
                </a:solidFill>
                <a:effectLst/>
                <a:latin typeface="+mn-lt"/>
                <a:ea typeface="+mn-ea"/>
                <a:cs typeface="+mn-cs"/>
                <a:hlinkClick r:id="rId7" tooltip="Tĩnh Hải quân (chưa được viết)"/>
              </a:rPr>
              <a:t>Tĩnh Hải quân</a:t>
            </a:r>
            <a:r>
              <a:rPr lang="vi-VN" sz="1200" b="0" i="0" kern="1200" dirty="0">
                <a:solidFill>
                  <a:schemeClr val="tx1"/>
                </a:solidFill>
                <a:effectLst/>
                <a:latin typeface="+mn-lt"/>
                <a:ea typeface="+mn-ea"/>
                <a:cs typeface="+mn-cs"/>
              </a:rPr>
              <a:t> </a:t>
            </a:r>
            <a:r>
              <a:rPr lang="vi-VN" sz="1200" b="0" i="0" u="none" strike="noStrike" kern="1200" dirty="0">
                <a:solidFill>
                  <a:schemeClr val="tx1"/>
                </a:solidFill>
                <a:effectLst/>
                <a:latin typeface="+mn-lt"/>
                <a:ea typeface="+mn-ea"/>
                <a:cs typeface="+mn-cs"/>
                <a:hlinkClick r:id="rId8" tooltip="Dương Đình Nghệ"/>
              </a:rPr>
              <a:t>Dương Đình Nghệ</a:t>
            </a:r>
            <a:r>
              <a:rPr lang="vi-VN" sz="1200" b="0" i="0" kern="1200" dirty="0">
                <a:solidFill>
                  <a:schemeClr val="tx1"/>
                </a:solidFill>
                <a:effectLst/>
                <a:latin typeface="+mn-lt"/>
                <a:ea typeface="+mn-ea"/>
                <a:cs typeface="+mn-cs"/>
              </a:rPr>
              <a:t> (931 - 937), được giao cai quản Ái Châu (</a:t>
            </a:r>
            <a:r>
              <a:rPr lang="vi-VN" sz="1200" b="0" i="0" u="none" strike="noStrike" kern="1200" dirty="0">
                <a:solidFill>
                  <a:schemeClr val="tx1"/>
                </a:solidFill>
                <a:effectLst/>
                <a:latin typeface="+mn-lt"/>
                <a:ea typeface="+mn-ea"/>
                <a:cs typeface="+mn-cs"/>
                <a:hlinkClick r:id="rId9" tooltip="Thanh Hóa"/>
              </a:rPr>
              <a:t>Thanh Hóa</a:t>
            </a:r>
            <a:r>
              <a:rPr lang="vi-VN" sz="1200" b="0" i="0" kern="1200" dirty="0">
                <a:solidFill>
                  <a:schemeClr val="tx1"/>
                </a:solidFill>
                <a:effectLst/>
                <a:latin typeface="+mn-lt"/>
                <a:ea typeface="+mn-ea"/>
                <a:cs typeface="+mn-cs"/>
              </a:rPr>
              <a:t> ngày nay).</a:t>
            </a:r>
            <a:r>
              <a:rPr lang="en-US" sz="1200" b="0" i="0" kern="1200" baseline="0" dirty="0">
                <a:solidFill>
                  <a:schemeClr val="tx1"/>
                </a:solidFill>
                <a:effectLst/>
                <a:latin typeface="+mn-lt"/>
                <a:ea typeface="+mn-ea"/>
                <a:cs typeface="+mn-cs"/>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sức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khỏe</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mưu</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cao</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chí</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lớn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tướng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giỏi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lao</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nên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DĐN tin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gả</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con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gái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giao</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quyền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quản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lý</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Ái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Châu</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(Thanh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Hóa</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50" b="0" i="0" kern="1200" baseline="0" dirty="0" err="1">
                <a:solidFill>
                  <a:schemeClr val="tx1"/>
                </a:solidFill>
                <a:effectLst/>
                <a:latin typeface="+mn-lt"/>
                <a:ea typeface="+mn-ea"/>
                <a:cs typeface="+mn-cs"/>
              </a:rPr>
              <a:t>là</a:t>
            </a:r>
            <a:r>
              <a:rPr lang="en-US" sz="1050" b="0" i="0" kern="1200" baseline="0" dirty="0">
                <a:solidFill>
                  <a:schemeClr val="tx1"/>
                </a:solidFill>
                <a:effectLst/>
                <a:latin typeface="+mn-lt"/>
                <a:ea typeface="+mn-ea"/>
                <a:cs typeface="+mn-cs"/>
              </a:rPr>
              <a:t> </a:t>
            </a:r>
            <a:r>
              <a:rPr lang="en-US" sz="1050" b="0" i="0" kern="1200" baseline="0" dirty="0" err="1">
                <a:solidFill>
                  <a:schemeClr val="tx1"/>
                </a:solidFill>
                <a:effectLst/>
                <a:latin typeface="+mn-lt"/>
                <a:ea typeface="+mn-ea"/>
                <a:cs typeface="+mn-cs"/>
              </a:rPr>
              <a:t>người</a:t>
            </a:r>
            <a:r>
              <a:rPr lang="en-US" sz="1050" b="0" i="0" kern="1200" baseline="0" dirty="0">
                <a:solidFill>
                  <a:schemeClr val="tx1"/>
                </a:solidFill>
                <a:effectLst/>
                <a:latin typeface="+mn-lt"/>
                <a:ea typeface="+mn-ea"/>
                <a:cs typeface="+mn-cs"/>
              </a:rPr>
              <a:t> </a:t>
            </a:r>
            <a:r>
              <a:rPr lang="en-US" sz="1050" b="0" i="0" kern="1200" baseline="0" dirty="0" err="1">
                <a:solidFill>
                  <a:schemeClr val="tx1"/>
                </a:solidFill>
                <a:effectLst/>
                <a:latin typeface="+mn-lt"/>
                <a:ea typeface="+mn-ea"/>
                <a:cs typeface="+mn-cs"/>
              </a:rPr>
              <a:t>có</a:t>
            </a:r>
            <a:r>
              <a:rPr lang="en-US" sz="1050" b="0" i="0" kern="1200" baseline="0" dirty="0">
                <a:solidFill>
                  <a:schemeClr val="tx1"/>
                </a:solidFill>
                <a:effectLst/>
                <a:latin typeface="+mn-lt"/>
                <a:ea typeface="+mn-ea"/>
                <a:cs typeface="+mn-cs"/>
              </a:rPr>
              <a:t> </a:t>
            </a:r>
            <a:r>
              <a:rPr lang="en-US" sz="1050" b="0" i="0" kern="1200" baseline="0" dirty="0" err="1">
                <a:solidFill>
                  <a:schemeClr val="tx1"/>
                </a:solidFill>
                <a:effectLst/>
                <a:latin typeface="+mn-lt"/>
                <a:ea typeface="+mn-ea"/>
                <a:cs typeface="+mn-cs"/>
              </a:rPr>
              <a:t>tài</a:t>
            </a:r>
            <a:r>
              <a:rPr lang="en-US" sz="1050" b="0" i="0" kern="1200" baseline="0" dirty="0">
                <a:solidFill>
                  <a:schemeClr val="tx1"/>
                </a:solidFill>
                <a:effectLst/>
                <a:latin typeface="+mn-lt"/>
                <a:ea typeface="+mn-ea"/>
                <a:cs typeface="+mn-cs"/>
              </a:rPr>
              <a:t>. </a:t>
            </a:r>
            <a:r>
              <a:rPr lang="en-US" sz="1050" dirty="0" err="1">
                <a:latin typeface="Times New Roman" panose="02020603050405020304" pitchFamily="18" charset="0"/>
              </a:rPr>
              <a:t>Chỉ</a:t>
            </a:r>
            <a:r>
              <a:rPr lang="en-US" sz="1050" dirty="0">
                <a:latin typeface="Times New Roman" panose="02020603050405020304" pitchFamily="18" charset="0"/>
              </a:rPr>
              <a:t> </a:t>
            </a:r>
            <a:r>
              <a:rPr lang="en-US" sz="1050" dirty="0" err="1">
                <a:latin typeface="Times New Roman" panose="02020603050405020304" pitchFamily="18" charset="0"/>
              </a:rPr>
              <a:t>huy</a:t>
            </a:r>
            <a:r>
              <a:rPr lang="en-US" sz="1050" dirty="0">
                <a:latin typeface="Times New Roman" panose="02020603050405020304" pitchFamily="18" charset="0"/>
              </a:rPr>
              <a:t> </a:t>
            </a:r>
            <a:r>
              <a:rPr lang="en-US" sz="1050" dirty="0" err="1">
                <a:latin typeface="Times New Roman" panose="02020603050405020304" pitchFamily="18" charset="0"/>
              </a:rPr>
              <a:t>quân</a:t>
            </a:r>
            <a:r>
              <a:rPr lang="en-US" sz="1050" dirty="0">
                <a:latin typeface="Times New Roman" panose="02020603050405020304" pitchFamily="18" charset="0"/>
              </a:rPr>
              <a:t> </a:t>
            </a:r>
            <a:r>
              <a:rPr lang="en-US" sz="1050" dirty="0" err="1">
                <a:latin typeface="Times New Roman" panose="02020603050405020304" pitchFamily="18" charset="0"/>
              </a:rPr>
              <a:t>dân</a:t>
            </a:r>
            <a:r>
              <a:rPr lang="en-US" sz="1050" dirty="0">
                <a:latin typeface="Times New Roman" panose="02020603050405020304" pitchFamily="18" charset="0"/>
              </a:rPr>
              <a:t> ta </a:t>
            </a:r>
            <a:r>
              <a:rPr lang="en-US" sz="1050" dirty="0" err="1">
                <a:latin typeface="Times New Roman" panose="02020603050405020304" pitchFamily="18" charset="0"/>
              </a:rPr>
              <a:t>đón</a:t>
            </a:r>
            <a:r>
              <a:rPr lang="en-US" sz="1050" dirty="0">
                <a:latin typeface="Times New Roman" panose="02020603050405020304" pitchFamily="18" charset="0"/>
              </a:rPr>
              <a:t> </a:t>
            </a:r>
            <a:r>
              <a:rPr lang="en-US" sz="1050" dirty="0" err="1">
                <a:latin typeface="Times New Roman" panose="02020603050405020304" pitchFamily="18" charset="0"/>
              </a:rPr>
              <a:t>đánh</a:t>
            </a:r>
            <a:r>
              <a:rPr lang="en-US" sz="1050" dirty="0">
                <a:latin typeface="Times New Roman" panose="02020603050405020304" pitchFamily="18" charset="0"/>
              </a:rPr>
              <a:t> </a:t>
            </a:r>
            <a:r>
              <a:rPr lang="en-US" sz="1050" dirty="0" err="1">
                <a:latin typeface="Times New Roman" panose="02020603050405020304" pitchFamily="18" charset="0"/>
              </a:rPr>
              <a:t>quân</a:t>
            </a:r>
            <a:r>
              <a:rPr lang="en-US" sz="1050" dirty="0">
                <a:latin typeface="Times New Roman" panose="02020603050405020304" pitchFamily="18" charset="0"/>
              </a:rPr>
              <a:t> Nam </a:t>
            </a:r>
            <a:r>
              <a:rPr lang="en-US" sz="1050" dirty="0" err="1">
                <a:latin typeface="Times New Roman" panose="02020603050405020304" pitchFamily="18" charset="0"/>
              </a:rPr>
              <a:t>Hán</a:t>
            </a:r>
            <a:r>
              <a:rPr lang="en-US" sz="1050" dirty="0">
                <a:latin typeface="Times New Roman" panose="02020603050405020304" pitchFamily="18" charset="0"/>
              </a:rPr>
              <a:t>, </a:t>
            </a:r>
            <a:r>
              <a:rPr lang="en-US" sz="1050" b="0" i="0" kern="1200" dirty="0">
                <a:solidFill>
                  <a:schemeClr val="tx1"/>
                </a:solidFill>
                <a:effectLst/>
                <a:latin typeface="+mn-lt"/>
                <a:ea typeface="+mn-ea"/>
                <a:cs typeface="+mn-cs"/>
              </a:rPr>
              <a:t>L</a:t>
            </a:r>
            <a:r>
              <a:rPr lang="vi-VN" sz="1050" b="0" i="0" kern="1200" dirty="0">
                <a:solidFill>
                  <a:schemeClr val="tx1"/>
                </a:solidFill>
                <a:effectLst/>
                <a:latin typeface="+mn-lt"/>
                <a:ea typeface="+mn-ea"/>
                <a:cs typeface="+mn-cs"/>
              </a:rPr>
              <a:t>à một vị tướng và sau này là vua Việt Nam, là người sáng lập ra </a:t>
            </a:r>
            <a:r>
              <a:rPr lang="vi-VN" sz="1050" b="0" i="0" u="none" strike="noStrike" kern="1200" dirty="0">
                <a:solidFill>
                  <a:schemeClr val="tx1"/>
                </a:solidFill>
                <a:effectLst/>
                <a:latin typeface="+mn-lt"/>
                <a:ea typeface="+mn-ea"/>
                <a:cs typeface="+mn-cs"/>
                <a:hlinkClick r:id="rId10" tooltip="Nhà Ngô"/>
              </a:rPr>
              <a:t>nhà Ngô</a:t>
            </a:r>
            <a:endParaRPr lang="en-US" sz="1050" dirty="0">
              <a:latin typeface="Times New Roman" panose="02020603050405020304" pitchFamily="18" charset="0"/>
            </a:endParaRPr>
          </a:p>
          <a:p>
            <a:pPr algn="just">
              <a:lnSpc>
                <a:spcPct val="115000"/>
              </a:lnSpc>
              <a:spcAft>
                <a:spcPts val="1000"/>
              </a:spcAft>
            </a:pP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7373A30-8773-4654-9BDB-A1656C437E6A}" type="slidenum">
              <a:rPr lang="en-US" smtClean="0"/>
              <a:t>11</a:t>
            </a:fld>
            <a:endParaRPr lang="en-US"/>
          </a:p>
        </p:txBody>
      </p:sp>
    </p:spTree>
    <p:extLst>
      <p:ext uri="{BB962C8B-B14F-4D97-AF65-F5344CB8AC3E}">
        <p14:creationId xmlns:p14="http://schemas.microsoft.com/office/powerpoint/2010/main" val="998145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Ngô</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Quyền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đánh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giá</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quân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Nam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Hán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lợi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thuyền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lớn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yếu</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quân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Nam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Hán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xa</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quân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lính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còn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mệt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mỏi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ứng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phía</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thì</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nếu</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phòng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thì</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thua</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chưa</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sao</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37373A30-8773-4654-9BDB-A1656C437E6A}" type="slidenum">
              <a:rPr lang="en-US" smtClean="0"/>
              <a:t>12</a:t>
            </a:fld>
            <a:endParaRPr lang="en-US"/>
          </a:p>
        </p:txBody>
      </p:sp>
    </p:spTree>
    <p:extLst>
      <p:ext uri="{BB962C8B-B14F-4D97-AF65-F5344CB8AC3E}">
        <p14:creationId xmlns:p14="http://schemas.microsoft.com/office/powerpoint/2010/main" val="846248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Ngô</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Quyền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đánh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giá</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quân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Nam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Hán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lợi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thuyền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lớn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yếu</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quân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Nam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Hán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xa</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quân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lính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còn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mệt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mỏi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ứng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phía</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thì</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nếu</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phòng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thì</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thua</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chưa</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sao</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37373A30-8773-4654-9BDB-A1656C437E6A}"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7771084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sym typeface="Wingdings 2" panose="05020102010507070707" pitchFamily="18" charset="2"/>
              </a:rPr>
              <a:t>Sang </a:t>
            </a:r>
            <a:r>
              <a:rPr lang="en-US" sz="1200" dirty="0" err="1">
                <a:latin typeface="Times New Roman" panose="02020603050405020304" pitchFamily="18" charset="0"/>
                <a:sym typeface="Wingdings 2" panose="05020102010507070707" pitchFamily="18" charset="2"/>
              </a:rPr>
              <a:t>đánh</a:t>
            </a:r>
            <a:r>
              <a:rPr lang="en-US" sz="1200" dirty="0">
                <a:latin typeface="Times New Roman" panose="02020603050405020304" pitchFamily="18" charset="0"/>
                <a:sym typeface="Wingdings 2" panose="05020102010507070707" pitchFamily="18" charset="2"/>
              </a:rPr>
              <a:t> </a:t>
            </a:r>
            <a:r>
              <a:rPr lang="en-US" sz="1200" dirty="0" err="1">
                <a:latin typeface="Times New Roman" panose="02020603050405020304" pitchFamily="18" charset="0"/>
                <a:sym typeface="Wingdings 2" panose="05020102010507070707" pitchFamily="18" charset="2"/>
              </a:rPr>
              <a:t>nước</a:t>
            </a:r>
            <a:r>
              <a:rPr lang="en-US" sz="1200" dirty="0">
                <a:latin typeface="Times New Roman" panose="02020603050405020304" pitchFamily="18" charset="0"/>
                <a:sym typeface="Wingdings 2" panose="05020102010507070707" pitchFamily="18" charset="2"/>
              </a:rPr>
              <a:t> ta </a:t>
            </a:r>
            <a:r>
              <a:rPr lang="en-US" sz="1200" dirty="0" err="1">
                <a:latin typeface="Times New Roman" panose="02020603050405020304" pitchFamily="18" charset="0"/>
                <a:sym typeface="Wingdings 2" panose="05020102010507070707" pitchFamily="18" charset="2"/>
              </a:rPr>
              <a:t>lần</a:t>
            </a:r>
            <a:r>
              <a:rPr lang="en-US" sz="1200" dirty="0">
                <a:latin typeface="Times New Roman" panose="02020603050405020304" pitchFamily="18" charset="0"/>
                <a:sym typeface="Wingdings 2" panose="05020102010507070707" pitchFamily="18" charset="2"/>
              </a:rPr>
              <a:t> </a:t>
            </a:r>
            <a:r>
              <a:rPr lang="en-US" sz="1200" dirty="0" err="1">
                <a:latin typeface="Times New Roman" panose="02020603050405020304" pitchFamily="18" charset="0"/>
                <a:sym typeface="Wingdings 2" panose="05020102010507070707" pitchFamily="18" charset="2"/>
              </a:rPr>
              <a:t>này</a:t>
            </a:r>
            <a:r>
              <a:rPr lang="en-US" sz="1200" dirty="0">
                <a:latin typeface="Times New Roman" panose="02020603050405020304" pitchFamily="18" charset="0"/>
                <a:sym typeface="Wingdings 2" panose="05020102010507070707" pitchFamily="18" charset="2"/>
              </a:rPr>
              <a:t>, </a:t>
            </a:r>
            <a:r>
              <a:rPr lang="en-US" sz="1200" dirty="0" err="1">
                <a:latin typeface="Times New Roman" panose="02020603050405020304" pitchFamily="18" charset="0"/>
                <a:sym typeface="Wingdings 2" panose="05020102010507070707" pitchFamily="18" charset="2"/>
              </a:rPr>
              <a:t>quân</a:t>
            </a:r>
            <a:r>
              <a:rPr lang="en-US" sz="1200" dirty="0">
                <a:latin typeface="Times New Roman" panose="02020603050405020304" pitchFamily="18" charset="0"/>
                <a:sym typeface="Wingdings 2" panose="05020102010507070707" pitchFamily="18" charset="2"/>
              </a:rPr>
              <a:t> Nam </a:t>
            </a:r>
            <a:r>
              <a:rPr lang="en-US" sz="1200" dirty="0" err="1">
                <a:latin typeface="Times New Roman" panose="02020603050405020304" pitchFamily="18" charset="0"/>
                <a:sym typeface="Wingdings 2" panose="05020102010507070707" pitchFamily="18" charset="2"/>
              </a:rPr>
              <a:t>Hán</a:t>
            </a:r>
            <a:r>
              <a:rPr lang="en-US" sz="1200" dirty="0">
                <a:latin typeface="Times New Roman" panose="02020603050405020304" pitchFamily="18" charset="0"/>
                <a:sym typeface="Wingdings 2" panose="05020102010507070707" pitchFamily="18" charset="2"/>
              </a:rPr>
              <a:t> </a:t>
            </a:r>
            <a:r>
              <a:rPr lang="en-US" sz="1200" dirty="0" err="1">
                <a:latin typeface="Times New Roman" panose="02020603050405020304" pitchFamily="18" charset="0"/>
                <a:sym typeface="Wingdings 2" panose="05020102010507070707" pitchFamily="18" charset="2"/>
              </a:rPr>
              <a:t>đưa</a:t>
            </a:r>
            <a:r>
              <a:rPr lang="en-US" sz="1200" dirty="0">
                <a:latin typeface="Times New Roman" panose="02020603050405020304" pitchFamily="18" charset="0"/>
                <a:sym typeface="Wingdings 2" panose="05020102010507070707" pitchFamily="18" charset="2"/>
              </a:rPr>
              <a:t> </a:t>
            </a:r>
            <a:r>
              <a:rPr lang="en-US" sz="1200" dirty="0" err="1">
                <a:latin typeface="Times New Roman" panose="02020603050405020304" pitchFamily="18" charset="0"/>
                <a:sym typeface="Wingdings 2" panose="05020102010507070707" pitchFamily="18" charset="2"/>
              </a:rPr>
              <a:t>một</a:t>
            </a:r>
            <a:r>
              <a:rPr lang="en-US" sz="1200" dirty="0">
                <a:latin typeface="Times New Roman" panose="02020603050405020304" pitchFamily="18" charset="0"/>
                <a:sym typeface="Wingdings 2" panose="05020102010507070707" pitchFamily="18" charset="2"/>
              </a:rPr>
              <a:t> </a:t>
            </a:r>
            <a:r>
              <a:rPr lang="en-US" sz="1200" dirty="0" err="1">
                <a:latin typeface="Times New Roman" panose="02020603050405020304" pitchFamily="18" charset="0"/>
                <a:sym typeface="Wingdings 2" panose="05020102010507070707" pitchFamily="18" charset="2"/>
              </a:rPr>
              <a:t>đội</a:t>
            </a:r>
            <a:r>
              <a:rPr lang="en-US" sz="1200" dirty="0">
                <a:latin typeface="Times New Roman" panose="02020603050405020304" pitchFamily="18" charset="0"/>
                <a:sym typeface="Wingdings 2" panose="05020102010507070707" pitchFamily="18" charset="2"/>
              </a:rPr>
              <a:t> </a:t>
            </a:r>
            <a:r>
              <a:rPr lang="en-US" sz="1200" dirty="0" err="1">
                <a:latin typeface="Times New Roman" panose="02020603050405020304" pitchFamily="18" charset="0"/>
                <a:sym typeface="Wingdings 2" panose="05020102010507070707" pitchFamily="18" charset="2"/>
              </a:rPr>
              <a:t>quân</a:t>
            </a:r>
            <a:r>
              <a:rPr lang="en-US" sz="1200" dirty="0">
                <a:latin typeface="Times New Roman" panose="02020603050405020304" pitchFamily="18" charset="0"/>
                <a:sym typeface="Wingdings 2" panose="05020102010507070707" pitchFamily="18" charset="2"/>
              </a:rPr>
              <a:t> </a:t>
            </a:r>
            <a:r>
              <a:rPr lang="en-US" sz="1200" dirty="0" err="1">
                <a:latin typeface="Times New Roman" panose="02020603050405020304" pitchFamily="18" charset="0"/>
                <a:sym typeface="Wingdings 2" panose="05020102010507070707" pitchFamily="18" charset="2"/>
              </a:rPr>
              <a:t>rất</a:t>
            </a:r>
            <a:r>
              <a:rPr lang="en-US" sz="1200" dirty="0">
                <a:latin typeface="Times New Roman" panose="02020603050405020304" pitchFamily="18" charset="0"/>
                <a:sym typeface="Wingdings 2" panose="05020102010507070707" pitchFamily="18" charset="2"/>
              </a:rPr>
              <a:t> </a:t>
            </a:r>
            <a:r>
              <a:rPr lang="en-US" sz="1200" dirty="0" err="1">
                <a:latin typeface="Times New Roman" panose="02020603050405020304" pitchFamily="18" charset="0"/>
                <a:sym typeface="Wingdings 2" panose="05020102010507070707" pitchFamily="18" charset="2"/>
              </a:rPr>
              <a:t>đông</a:t>
            </a:r>
            <a:r>
              <a:rPr lang="en-US" sz="1200" dirty="0">
                <a:latin typeface="Times New Roman" panose="02020603050405020304" pitchFamily="18" charset="0"/>
                <a:sym typeface="Wingdings 2" panose="05020102010507070707" pitchFamily="18" charset="2"/>
              </a:rPr>
              <a:t>, </a:t>
            </a:r>
            <a:r>
              <a:rPr lang="en-US" sz="1200" dirty="0" err="1">
                <a:latin typeface="Times New Roman" panose="02020603050405020304" pitchFamily="18" charset="0"/>
                <a:sym typeface="Wingdings 2" panose="05020102010507070707" pitchFamily="18" charset="2"/>
              </a:rPr>
              <a:t>hơn</a:t>
            </a:r>
            <a:r>
              <a:rPr lang="en-US" sz="1200" dirty="0">
                <a:latin typeface="Times New Roman" panose="02020603050405020304" pitchFamily="18" charset="0"/>
                <a:sym typeface="Wingdings 2" panose="05020102010507070707" pitchFamily="18" charset="2"/>
              </a:rPr>
              <a:t> 2 </a:t>
            </a:r>
            <a:r>
              <a:rPr lang="en-US" sz="1200" dirty="0" err="1">
                <a:latin typeface="Times New Roman" panose="02020603050405020304" pitchFamily="18" charset="0"/>
                <a:sym typeface="Wingdings 2" panose="05020102010507070707" pitchFamily="18" charset="2"/>
              </a:rPr>
              <a:t>vạn</a:t>
            </a:r>
            <a:r>
              <a:rPr lang="en-US" sz="1200" dirty="0">
                <a:latin typeface="Times New Roman" panose="02020603050405020304" pitchFamily="18" charset="0"/>
                <a:sym typeface="Wingdings 2" panose="05020102010507070707" pitchFamily="18" charset="2"/>
              </a:rPr>
              <a:t> </a:t>
            </a:r>
            <a:r>
              <a:rPr lang="en-US" sz="1200" dirty="0" err="1">
                <a:latin typeface="Times New Roman" panose="02020603050405020304" pitchFamily="18" charset="0"/>
                <a:sym typeface="Wingdings 2" panose="05020102010507070707" pitchFamily="18" charset="2"/>
              </a:rPr>
              <a:t>quân</a:t>
            </a:r>
            <a:r>
              <a:rPr lang="en-US" sz="1200" dirty="0">
                <a:latin typeface="Times New Roman" panose="02020603050405020304" pitchFamily="18" charset="0"/>
                <a:sym typeface="Wingdings 2" panose="05020102010507070707" pitchFamily="18" charset="2"/>
              </a:rPr>
              <a:t> do </a:t>
            </a:r>
            <a:r>
              <a:rPr lang="en-US" sz="1200" dirty="0" err="1">
                <a:latin typeface="Times New Roman" panose="02020603050405020304" pitchFamily="18" charset="0"/>
                <a:sym typeface="Wingdings 2" panose="05020102010507070707" pitchFamily="18" charset="2"/>
              </a:rPr>
              <a:t>Hoằng</a:t>
            </a:r>
            <a:r>
              <a:rPr lang="en-US" sz="1200" dirty="0">
                <a:latin typeface="Times New Roman" panose="02020603050405020304" pitchFamily="18" charset="0"/>
                <a:sym typeface="Wingdings 2" panose="05020102010507070707" pitchFamily="18" charset="2"/>
              </a:rPr>
              <a:t> </a:t>
            </a:r>
            <a:r>
              <a:rPr lang="en-US" sz="1200" dirty="0" err="1">
                <a:latin typeface="Times New Roman" panose="02020603050405020304" pitchFamily="18" charset="0"/>
                <a:sym typeface="Wingdings 2" panose="05020102010507070707" pitchFamily="18" charset="2"/>
              </a:rPr>
              <a:t>Tháo</a:t>
            </a:r>
            <a:r>
              <a:rPr lang="en-US" sz="1200" dirty="0">
                <a:latin typeface="Times New Roman" panose="02020603050405020304" pitchFamily="18" charset="0"/>
                <a:sym typeface="Wingdings 2" panose="05020102010507070707" pitchFamily="18" charset="2"/>
              </a:rPr>
              <a:t> </a:t>
            </a:r>
            <a:r>
              <a:rPr lang="en-US" sz="1200" dirty="0" err="1">
                <a:latin typeface="Times New Roman" panose="02020603050405020304" pitchFamily="18" charset="0"/>
                <a:sym typeface="Wingdings 2" panose="05020102010507070707" pitchFamily="18" charset="2"/>
              </a:rPr>
              <a:t>chỉ</a:t>
            </a:r>
            <a:r>
              <a:rPr lang="en-US" sz="1200" dirty="0">
                <a:latin typeface="Times New Roman" panose="02020603050405020304" pitchFamily="18" charset="0"/>
                <a:sym typeface="Wingdings 2" panose="05020102010507070707" pitchFamily="18" charset="2"/>
              </a:rPr>
              <a:t> </a:t>
            </a:r>
            <a:r>
              <a:rPr lang="en-US" sz="1200" dirty="0" err="1">
                <a:latin typeface="Times New Roman" panose="02020603050405020304" pitchFamily="18" charset="0"/>
                <a:sym typeface="Wingdings 2" panose="05020102010507070707" pitchFamily="18" charset="2"/>
              </a:rPr>
              <a:t>huy</a:t>
            </a:r>
            <a:r>
              <a:rPr lang="en-US" sz="1200" dirty="0">
                <a:latin typeface="Times New Roman" panose="02020603050405020304" pitchFamily="18" charset="0"/>
                <a:sym typeface="Wingdings 2" panose="05020102010507070707" pitchFamily="18" charset="2"/>
              </a:rPr>
              <a:t>. </a:t>
            </a:r>
            <a:r>
              <a:rPr lang="en-US" sz="1200" dirty="0" err="1">
                <a:latin typeface="Times New Roman" panose="02020603050405020304" pitchFamily="18" charset="0"/>
                <a:sym typeface="Wingdings 2" panose="05020102010507070707" pitchFamily="18" charset="2"/>
              </a:rPr>
              <a:t>Mũi</a:t>
            </a:r>
            <a:r>
              <a:rPr lang="en-US" sz="1200" dirty="0">
                <a:latin typeface="Times New Roman" panose="02020603050405020304" pitchFamily="18" charset="0"/>
                <a:sym typeface="Wingdings 2" panose="05020102010507070707" pitchFamily="18" charset="2"/>
              </a:rPr>
              <a:t> </a:t>
            </a:r>
            <a:r>
              <a:rPr lang="en-US" sz="1200" dirty="0" err="1">
                <a:latin typeface="Times New Roman" panose="02020603050405020304" pitchFamily="18" charset="0"/>
                <a:sym typeface="Wingdings 2" panose="05020102010507070707" pitchFamily="18" charset="2"/>
              </a:rPr>
              <a:t>tiến</a:t>
            </a:r>
            <a:r>
              <a:rPr lang="en-US" sz="1200" dirty="0">
                <a:latin typeface="Times New Roman" panose="02020603050405020304" pitchFamily="18" charset="0"/>
                <a:sym typeface="Wingdings 2" panose="05020102010507070707" pitchFamily="18" charset="2"/>
              </a:rPr>
              <a:t> </a:t>
            </a:r>
            <a:r>
              <a:rPr lang="en-US" sz="1200" dirty="0" err="1">
                <a:latin typeface="Times New Roman" panose="02020603050405020304" pitchFamily="18" charset="0"/>
                <a:sym typeface="Wingdings 2" panose="05020102010507070707" pitchFamily="18" charset="2"/>
              </a:rPr>
              <a:t>công</a:t>
            </a:r>
            <a:r>
              <a:rPr lang="en-US" sz="1200" dirty="0">
                <a:latin typeface="Times New Roman" panose="02020603050405020304" pitchFamily="18" charset="0"/>
                <a:sym typeface="Wingdings 2" panose="05020102010507070707" pitchFamily="18" charset="2"/>
              </a:rPr>
              <a:t> </a:t>
            </a:r>
            <a:r>
              <a:rPr lang="en-US" sz="1200" dirty="0" err="1">
                <a:latin typeface="Times New Roman" panose="02020603050405020304" pitchFamily="18" charset="0"/>
                <a:sym typeface="Wingdings 2" panose="05020102010507070707" pitchFamily="18" charset="2"/>
              </a:rPr>
              <a:t>chính</a:t>
            </a:r>
            <a:r>
              <a:rPr lang="en-US" sz="1200" dirty="0">
                <a:latin typeface="Times New Roman" panose="02020603050405020304" pitchFamily="18" charset="0"/>
                <a:sym typeface="Wingdings 2" panose="05020102010507070707" pitchFamily="18" charset="2"/>
              </a:rPr>
              <a:t> do </a:t>
            </a:r>
            <a:r>
              <a:rPr lang="en-US" sz="1200" dirty="0" err="1">
                <a:latin typeface="Times New Roman" panose="02020603050405020304" pitchFamily="18" charset="0"/>
                <a:sym typeface="Wingdings 2" panose="05020102010507070707" pitchFamily="18" charset="2"/>
              </a:rPr>
              <a:t>Hoằng</a:t>
            </a:r>
            <a:r>
              <a:rPr lang="en-US" sz="1200" dirty="0">
                <a:latin typeface="Times New Roman" panose="02020603050405020304" pitchFamily="18" charset="0"/>
                <a:sym typeface="Wingdings 2" panose="05020102010507070707" pitchFamily="18" charset="2"/>
              </a:rPr>
              <a:t> </a:t>
            </a:r>
            <a:r>
              <a:rPr lang="en-US" sz="1200" dirty="0" err="1">
                <a:latin typeface="Times New Roman" panose="02020603050405020304" pitchFamily="18" charset="0"/>
                <a:sym typeface="Wingdings 2" panose="05020102010507070707" pitchFamily="18" charset="2"/>
              </a:rPr>
              <a:t>Tháo</a:t>
            </a:r>
            <a:r>
              <a:rPr lang="en-US" sz="1200" dirty="0">
                <a:latin typeface="Times New Roman" panose="02020603050405020304" pitchFamily="18" charset="0"/>
                <a:sym typeface="Wingdings 2" panose="05020102010507070707" pitchFamily="18" charset="2"/>
              </a:rPr>
              <a:t> </a:t>
            </a:r>
            <a:r>
              <a:rPr lang="en-US" sz="1200" dirty="0" err="1">
                <a:latin typeface="Times New Roman" panose="02020603050405020304" pitchFamily="18" charset="0"/>
                <a:sym typeface="Wingdings 2" panose="05020102010507070707" pitchFamily="18" charset="2"/>
              </a:rPr>
              <a:t>chỉ</a:t>
            </a:r>
            <a:r>
              <a:rPr lang="en-US" sz="1200" dirty="0">
                <a:latin typeface="Times New Roman" panose="02020603050405020304" pitchFamily="18" charset="0"/>
                <a:sym typeface="Wingdings 2" panose="05020102010507070707" pitchFamily="18" charset="2"/>
              </a:rPr>
              <a:t> </a:t>
            </a:r>
            <a:r>
              <a:rPr lang="en-US" sz="1200" dirty="0" err="1">
                <a:latin typeface="Times New Roman" panose="02020603050405020304" pitchFamily="18" charset="0"/>
                <a:sym typeface="Wingdings 2" panose="05020102010507070707" pitchFamily="18" charset="2"/>
              </a:rPr>
              <a:t>huy</a:t>
            </a:r>
            <a:r>
              <a:rPr lang="en-US" sz="1200" dirty="0">
                <a:latin typeface="Times New Roman" panose="02020603050405020304" pitchFamily="18" charset="0"/>
                <a:sym typeface="Wingdings 2" panose="05020102010507070707" pitchFamily="18" charset="2"/>
              </a:rPr>
              <a:t> </a:t>
            </a:r>
            <a:r>
              <a:rPr lang="en-US" sz="1200" dirty="0" err="1">
                <a:latin typeface="Times New Roman" panose="02020603050405020304" pitchFamily="18" charset="0"/>
                <a:sym typeface="Wingdings 2" panose="05020102010507070707" pitchFamily="18" charset="2"/>
              </a:rPr>
              <a:t>đã</a:t>
            </a:r>
            <a:r>
              <a:rPr lang="en-US" sz="1200" dirty="0">
                <a:latin typeface="Times New Roman" panose="02020603050405020304" pitchFamily="18" charset="0"/>
                <a:sym typeface="Wingdings 2" panose="05020102010507070707" pitchFamily="18" charset="2"/>
              </a:rPr>
              <a:t> </a:t>
            </a:r>
            <a:r>
              <a:rPr lang="en-US" sz="1200" dirty="0" err="1">
                <a:latin typeface="Times New Roman" panose="02020603050405020304" pitchFamily="18" charset="0"/>
                <a:sym typeface="Wingdings 2" panose="05020102010507070707" pitchFamily="18" charset="2"/>
              </a:rPr>
              <a:t>vượt</a:t>
            </a:r>
            <a:r>
              <a:rPr lang="en-US" sz="1200" dirty="0">
                <a:latin typeface="Times New Roman" panose="02020603050405020304" pitchFamily="18" charset="0"/>
                <a:sym typeface="Wingdings 2" panose="05020102010507070707" pitchFamily="18" charset="2"/>
              </a:rPr>
              <a:t> </a:t>
            </a:r>
            <a:r>
              <a:rPr lang="en-US" sz="1200" dirty="0" err="1">
                <a:latin typeface="Times New Roman" panose="02020603050405020304" pitchFamily="18" charset="0"/>
                <a:sym typeface="Wingdings 2" panose="05020102010507070707" pitchFamily="18" charset="2"/>
              </a:rPr>
              <a:t>biển</a:t>
            </a:r>
            <a:r>
              <a:rPr lang="en-US" sz="1200" dirty="0">
                <a:latin typeface="Times New Roman" panose="02020603050405020304" pitchFamily="18" charset="0"/>
                <a:sym typeface="Wingdings 2" panose="05020102010507070707" pitchFamily="18" charset="2"/>
              </a:rPr>
              <a:t> </a:t>
            </a:r>
            <a:r>
              <a:rPr lang="en-US" sz="1200" dirty="0" err="1">
                <a:latin typeface="Times New Roman" panose="02020603050405020304" pitchFamily="18" charset="0"/>
                <a:sym typeface="Wingdings 2" panose="05020102010507070707" pitchFamily="18" charset="2"/>
              </a:rPr>
              <a:t>ngược</a:t>
            </a:r>
            <a:r>
              <a:rPr lang="en-US" sz="1200" dirty="0">
                <a:latin typeface="Times New Roman" panose="02020603050405020304" pitchFamily="18" charset="0"/>
                <a:sym typeface="Wingdings 2" panose="05020102010507070707" pitchFamily="18" charset="2"/>
              </a:rPr>
              <a:t> </a:t>
            </a:r>
            <a:r>
              <a:rPr lang="en-US" sz="1200" dirty="0" err="1">
                <a:latin typeface="Times New Roman" panose="02020603050405020304" pitchFamily="18" charset="0"/>
                <a:sym typeface="Wingdings 2" panose="05020102010507070707" pitchFamily="18" charset="2"/>
              </a:rPr>
              <a:t>sông</a:t>
            </a:r>
            <a:r>
              <a:rPr lang="en-US" sz="1200" dirty="0">
                <a:latin typeface="Times New Roman" panose="02020603050405020304" pitchFamily="18" charset="0"/>
                <a:sym typeface="Wingdings 2" panose="05020102010507070707" pitchFamily="18" charset="2"/>
              </a:rPr>
              <a:t> </a:t>
            </a:r>
            <a:r>
              <a:rPr lang="en-US" sz="1200" b="1" dirty="0" err="1">
                <a:solidFill>
                  <a:srgbClr val="FF0000"/>
                </a:solidFill>
                <a:latin typeface="Times New Roman" panose="02020603050405020304" pitchFamily="18" charset="0"/>
                <a:sym typeface="Wingdings 2" panose="05020102010507070707" pitchFamily="18" charset="2"/>
              </a:rPr>
              <a:t>Bạch</a:t>
            </a:r>
            <a:r>
              <a:rPr lang="en-US" sz="1200" b="1" dirty="0">
                <a:solidFill>
                  <a:srgbClr val="FF0000"/>
                </a:solidFill>
                <a:latin typeface="Times New Roman" panose="02020603050405020304" pitchFamily="18" charset="0"/>
                <a:sym typeface="Wingdings 2" panose="05020102010507070707" pitchFamily="18" charset="2"/>
              </a:rPr>
              <a:t> </a:t>
            </a:r>
            <a:r>
              <a:rPr lang="en-US" sz="1200" b="1" dirty="0" err="1">
                <a:solidFill>
                  <a:srgbClr val="FF0000"/>
                </a:solidFill>
                <a:latin typeface="Times New Roman" panose="02020603050405020304" pitchFamily="18" charset="0"/>
                <a:sym typeface="Wingdings 2" panose="05020102010507070707" pitchFamily="18" charset="2"/>
              </a:rPr>
              <a:t>Đằng</a:t>
            </a:r>
            <a:r>
              <a:rPr lang="en-US" sz="1200" dirty="0">
                <a:solidFill>
                  <a:srgbClr val="FF0000"/>
                </a:solidFill>
                <a:latin typeface="Times New Roman" panose="02020603050405020304" pitchFamily="18" charset="0"/>
                <a:sym typeface="Wingdings 2" panose="05020102010507070707" pitchFamily="18" charset="2"/>
              </a:rPr>
              <a:t> </a:t>
            </a:r>
            <a:r>
              <a:rPr lang="en-US" sz="1200" dirty="0">
                <a:latin typeface="Times New Roman" panose="02020603050405020304" pitchFamily="18" charset="0"/>
                <a:sym typeface="Wingdings 2" panose="05020102010507070707" pitchFamily="18" charset="2"/>
              </a:rPr>
              <a:t>(</a:t>
            </a:r>
            <a:r>
              <a:rPr lang="en-US" sz="1200" dirty="0" err="1">
                <a:latin typeface="Times New Roman" panose="02020603050405020304" pitchFamily="18" charset="0"/>
                <a:sym typeface="Wingdings 2" panose="05020102010507070707" pitchFamily="18" charset="2"/>
              </a:rPr>
              <a:t>Quảng</a:t>
            </a:r>
            <a:r>
              <a:rPr lang="en-US" sz="1200" dirty="0">
                <a:latin typeface="Times New Roman" panose="02020603050405020304" pitchFamily="18" charset="0"/>
                <a:sym typeface="Wingdings 2" panose="05020102010507070707" pitchFamily="18" charset="2"/>
              </a:rPr>
              <a:t> </a:t>
            </a:r>
            <a:r>
              <a:rPr lang="en-US" sz="1200" dirty="0" err="1">
                <a:latin typeface="Times New Roman" panose="02020603050405020304" pitchFamily="18" charset="0"/>
                <a:sym typeface="Wingdings 2" panose="05020102010507070707" pitchFamily="18" charset="2"/>
              </a:rPr>
              <a:t>Ninh</a:t>
            </a:r>
            <a:r>
              <a:rPr lang="en-US" sz="1200" dirty="0">
                <a:latin typeface="Times New Roman" panose="02020603050405020304" pitchFamily="18" charset="0"/>
                <a:sym typeface="Wingdings 2" panose="05020102010507070707" pitchFamily="18" charset="2"/>
              </a:rPr>
              <a:t>) </a:t>
            </a:r>
            <a:r>
              <a:rPr lang="en-US" sz="1200" dirty="0" err="1">
                <a:latin typeface="Times New Roman" panose="02020603050405020304" pitchFamily="18" charset="0"/>
                <a:sym typeface="Wingdings 2" panose="05020102010507070707" pitchFamily="18" charset="2"/>
              </a:rPr>
              <a:t>tiến</a:t>
            </a:r>
            <a:r>
              <a:rPr lang="en-US" sz="1200" dirty="0">
                <a:latin typeface="Times New Roman" panose="02020603050405020304" pitchFamily="18" charset="0"/>
                <a:sym typeface="Wingdings 2" panose="05020102010507070707" pitchFamily="18" charset="2"/>
              </a:rPr>
              <a:t> </a:t>
            </a:r>
            <a:r>
              <a:rPr lang="en-US" sz="1200" dirty="0" err="1">
                <a:latin typeface="Times New Roman" panose="02020603050405020304" pitchFamily="18" charset="0"/>
                <a:sym typeface="Wingdings 2" panose="05020102010507070707" pitchFamily="18" charset="2"/>
              </a:rPr>
              <a:t>vào</a:t>
            </a:r>
            <a:r>
              <a:rPr lang="en-US" sz="1200" dirty="0">
                <a:latin typeface="Times New Roman" panose="02020603050405020304" pitchFamily="18" charset="0"/>
                <a:sym typeface="Wingdings 2" panose="05020102010507070707" pitchFamily="18" charset="2"/>
              </a:rPr>
              <a:t> </a:t>
            </a:r>
            <a:r>
              <a:rPr lang="en-US" sz="1200" dirty="0" err="1">
                <a:latin typeface="Times New Roman" panose="02020603050405020304" pitchFamily="18" charset="0"/>
                <a:sym typeface="Wingdings 2" panose="05020102010507070707" pitchFamily="18" charset="2"/>
              </a:rPr>
              <a:t>nước</a:t>
            </a:r>
            <a:r>
              <a:rPr lang="en-US" sz="1200" dirty="0">
                <a:latin typeface="Times New Roman" panose="02020603050405020304" pitchFamily="18" charset="0"/>
                <a:sym typeface="Wingdings 2" panose="05020102010507070707" pitchFamily="18" charset="2"/>
              </a:rPr>
              <a:t> ta.</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sym typeface="Wingdings 2" panose="05020102010507070707" pitchFamily="18" charset="2"/>
            </a:endParaRPr>
          </a:p>
          <a:p>
            <a:endParaRPr lang="en-US" dirty="0"/>
          </a:p>
        </p:txBody>
      </p:sp>
      <p:sp>
        <p:nvSpPr>
          <p:cNvPr id="4" name="Slide Number Placeholder 3"/>
          <p:cNvSpPr>
            <a:spLocks noGrp="1"/>
          </p:cNvSpPr>
          <p:nvPr>
            <p:ph type="sldNum" sz="quarter" idx="10"/>
          </p:nvPr>
        </p:nvSpPr>
        <p:spPr/>
        <p:txBody>
          <a:bodyPr/>
          <a:lstStyle/>
          <a:p>
            <a:fld id="{10FE833A-EC84-432E-B78F-A55078927569}"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205537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668F4-0CBC-4F07-AFC3-EA615288AD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2CB978-1B73-4F8F-9E74-FBE7EAC7D3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7494389-BF67-43C1-ACEB-B9F48BDD3B0B}"/>
              </a:ext>
            </a:extLst>
          </p:cNvPr>
          <p:cNvSpPr>
            <a:spLocks noGrp="1"/>
          </p:cNvSpPr>
          <p:nvPr>
            <p:ph type="dt" sz="half" idx="10"/>
          </p:nvPr>
        </p:nvSpPr>
        <p:spPr/>
        <p:txBody>
          <a:bodyPr/>
          <a:lstStyle/>
          <a:p>
            <a:fld id="{AB2AEDAA-D3F1-4B5B-AEB8-6A79689A2EA3}" type="datetimeFigureOut">
              <a:rPr lang="en-US" smtClean="0"/>
              <a:t>4/22/2022</a:t>
            </a:fld>
            <a:endParaRPr lang="en-US"/>
          </a:p>
        </p:txBody>
      </p:sp>
      <p:sp>
        <p:nvSpPr>
          <p:cNvPr id="5" name="Footer Placeholder 4">
            <a:extLst>
              <a:ext uri="{FF2B5EF4-FFF2-40B4-BE49-F238E27FC236}">
                <a16:creationId xmlns:a16="http://schemas.microsoft.com/office/drawing/2014/main" id="{AAED1C6D-7135-48AB-A2FC-36A3005041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96FEEF-1C96-450E-81D0-C32134117092}"/>
              </a:ext>
            </a:extLst>
          </p:cNvPr>
          <p:cNvSpPr>
            <a:spLocks noGrp="1"/>
          </p:cNvSpPr>
          <p:nvPr>
            <p:ph type="sldNum" sz="quarter" idx="12"/>
          </p:nvPr>
        </p:nvSpPr>
        <p:spPr/>
        <p:txBody>
          <a:bodyPr/>
          <a:lstStyle/>
          <a:p>
            <a:fld id="{28ABCF02-E476-4744-AB17-DA596FD5ED1B}" type="slidenum">
              <a:rPr lang="en-US" smtClean="0"/>
              <a:t>‹#›</a:t>
            </a:fld>
            <a:endParaRPr lang="en-US"/>
          </a:p>
        </p:txBody>
      </p:sp>
    </p:spTree>
    <p:extLst>
      <p:ext uri="{BB962C8B-B14F-4D97-AF65-F5344CB8AC3E}">
        <p14:creationId xmlns:p14="http://schemas.microsoft.com/office/powerpoint/2010/main" val="35615620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472ED-4F6B-47AB-B32C-4B97408ADDE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104946-B40F-45A6-A814-BF29A7F5F4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A478A2-8970-4E9B-B1B5-CAF6F8C6A0D4}"/>
              </a:ext>
            </a:extLst>
          </p:cNvPr>
          <p:cNvSpPr>
            <a:spLocks noGrp="1"/>
          </p:cNvSpPr>
          <p:nvPr>
            <p:ph type="dt" sz="half" idx="10"/>
          </p:nvPr>
        </p:nvSpPr>
        <p:spPr/>
        <p:txBody>
          <a:bodyPr/>
          <a:lstStyle/>
          <a:p>
            <a:fld id="{AB2AEDAA-D3F1-4B5B-AEB8-6A79689A2EA3}" type="datetimeFigureOut">
              <a:rPr lang="en-US" smtClean="0"/>
              <a:t>4/22/2022</a:t>
            </a:fld>
            <a:endParaRPr lang="en-US"/>
          </a:p>
        </p:txBody>
      </p:sp>
      <p:sp>
        <p:nvSpPr>
          <p:cNvPr id="5" name="Footer Placeholder 4">
            <a:extLst>
              <a:ext uri="{FF2B5EF4-FFF2-40B4-BE49-F238E27FC236}">
                <a16:creationId xmlns:a16="http://schemas.microsoft.com/office/drawing/2014/main" id="{2268586F-1617-4E1A-8E5C-9C53CDF881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5749D5-8B97-4AB1-8E71-962EDDC8FD03}"/>
              </a:ext>
            </a:extLst>
          </p:cNvPr>
          <p:cNvSpPr>
            <a:spLocks noGrp="1"/>
          </p:cNvSpPr>
          <p:nvPr>
            <p:ph type="sldNum" sz="quarter" idx="12"/>
          </p:nvPr>
        </p:nvSpPr>
        <p:spPr/>
        <p:txBody>
          <a:bodyPr/>
          <a:lstStyle/>
          <a:p>
            <a:fld id="{28ABCF02-E476-4744-AB17-DA596FD5ED1B}" type="slidenum">
              <a:rPr lang="en-US" smtClean="0"/>
              <a:t>‹#›</a:t>
            </a:fld>
            <a:endParaRPr lang="en-US"/>
          </a:p>
        </p:txBody>
      </p:sp>
    </p:spTree>
    <p:extLst>
      <p:ext uri="{BB962C8B-B14F-4D97-AF65-F5344CB8AC3E}">
        <p14:creationId xmlns:p14="http://schemas.microsoft.com/office/powerpoint/2010/main" val="295435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solidFill>
              </a:rPr>
              <a:pPr/>
              <a:t>4/22/2022</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554980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solidFill>
              </a:rPr>
              <a:pPr/>
              <a:t>4/22/2022</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269163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solidFill>
                  <a:prstClr val="black"/>
                </a:solidFill>
              </a:rPr>
              <a:pPr/>
              <a:t>4/22/2022</a:t>
            </a:fld>
            <a:endParaRPr lang="en-US" dirty="0">
              <a:solidFill>
                <a:prstClr val="black"/>
              </a:solidFill>
            </a:endParaRPr>
          </a:p>
        </p:txBody>
      </p:sp>
      <p:sp>
        <p:nvSpPr>
          <p:cNvPr id="8" name="Footer Placeholder 7"/>
          <p:cNvSpPr>
            <a:spLocks noGrp="1"/>
          </p:cNvSpPr>
          <p:nvPr>
            <p:ph type="ftr" sz="quarter" idx="11"/>
          </p:nvPr>
        </p:nvSpPr>
        <p:spPr/>
        <p:txBody>
          <a:bodyPr/>
          <a:lstStyle/>
          <a:p>
            <a:endParaRPr lang="en-US" dirty="0">
              <a:solidFill>
                <a:prstClr val="black"/>
              </a:solidFill>
            </a:endParaRPr>
          </a:p>
        </p:txBody>
      </p:sp>
      <p:sp>
        <p:nvSpPr>
          <p:cNvPr id="9" name="Slide Number Placeholder 8"/>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924737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black"/>
                </a:solidFill>
              </a:rPr>
              <a:pPr/>
              <a:t>4/22/2022</a:t>
            </a:fld>
            <a:endParaRPr lang="en-US" dirty="0">
              <a:solidFill>
                <a:prstClr val="black"/>
              </a:solidFill>
            </a:endParaRPr>
          </a:p>
        </p:txBody>
      </p:sp>
      <p:sp>
        <p:nvSpPr>
          <p:cNvPr id="4" name="Footer Placeholder 3"/>
          <p:cNvSpPr>
            <a:spLocks noGrp="1"/>
          </p:cNvSpPr>
          <p:nvPr>
            <p:ph type="ftr" sz="quarter" idx="11"/>
          </p:nvPr>
        </p:nvSpPr>
        <p:spPr/>
        <p:txBody>
          <a:body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641169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solidFill>
                  <a:prstClr val="black"/>
                </a:solidFill>
              </a:rPr>
              <a:pPr/>
              <a:t>4/22/2022</a:t>
            </a:fld>
            <a:endParaRPr lang="en-US" dirty="0">
              <a:solidFill>
                <a:prstClr val="black"/>
              </a:solidFill>
            </a:endParaRPr>
          </a:p>
        </p:txBody>
      </p:sp>
      <p:sp>
        <p:nvSpPr>
          <p:cNvPr id="3" name="Footer Placeholder 2"/>
          <p:cNvSpPr>
            <a:spLocks noGrp="1"/>
          </p:cNvSpPr>
          <p:nvPr>
            <p:ph type="ftr" sz="quarter" idx="11"/>
          </p:nvPr>
        </p:nvSpPr>
        <p:spPr/>
        <p:txBody>
          <a:bodyPr/>
          <a:lstStyle/>
          <a:p>
            <a:endParaRPr lang="en-US" dirty="0">
              <a:solidFill>
                <a:prstClr val="black"/>
              </a:solidFill>
            </a:endParaRPr>
          </a:p>
        </p:txBody>
      </p:sp>
      <p:sp>
        <p:nvSpPr>
          <p:cNvPr id="4" name="Slide Number Placeholder 3"/>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17755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solidFill>
              </a:rPr>
              <a:pPr/>
              <a:t>4/22/2022</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626884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solidFill>
              </a:rPr>
              <a:pPr/>
              <a:t>4/22/2022</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971735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solidFill>
              </a:rPr>
              <a:pPr/>
              <a:t>4/22/2022</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911729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solidFill>
              </a:rPr>
              <a:pPr/>
              <a:t>4/22/2022</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349106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solidFill>
              </a:rPr>
              <a:pPr/>
              <a:t>4/22/2022</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457200"/>
            <a:r>
              <a:rPr lang="en-US" sz="8000" dirty="0">
                <a:solidFill>
                  <a:prstClr val="black"/>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8000" dirty="0">
                <a:solidFill>
                  <a:prstClr val="black"/>
                </a:solidFill>
                <a:effectLst/>
              </a:rPr>
              <a:t>”</a:t>
            </a:r>
          </a:p>
        </p:txBody>
      </p:sp>
    </p:spTree>
    <p:extLst>
      <p:ext uri="{BB962C8B-B14F-4D97-AF65-F5344CB8AC3E}">
        <p14:creationId xmlns:p14="http://schemas.microsoft.com/office/powerpoint/2010/main" val="876216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6D3204-4B6E-4958-83A4-4C822C88BC1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4854A2-9D0A-4350-BB92-905BE2D8530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E22935-0FC1-4ED8-86C0-1F313C1D071B}"/>
              </a:ext>
            </a:extLst>
          </p:cNvPr>
          <p:cNvSpPr>
            <a:spLocks noGrp="1"/>
          </p:cNvSpPr>
          <p:nvPr>
            <p:ph type="dt" sz="half" idx="10"/>
          </p:nvPr>
        </p:nvSpPr>
        <p:spPr/>
        <p:txBody>
          <a:bodyPr/>
          <a:lstStyle/>
          <a:p>
            <a:fld id="{AB2AEDAA-D3F1-4B5B-AEB8-6A79689A2EA3}" type="datetimeFigureOut">
              <a:rPr lang="en-US" smtClean="0"/>
              <a:t>4/22/2022</a:t>
            </a:fld>
            <a:endParaRPr lang="en-US"/>
          </a:p>
        </p:txBody>
      </p:sp>
      <p:sp>
        <p:nvSpPr>
          <p:cNvPr id="5" name="Footer Placeholder 4">
            <a:extLst>
              <a:ext uri="{FF2B5EF4-FFF2-40B4-BE49-F238E27FC236}">
                <a16:creationId xmlns:a16="http://schemas.microsoft.com/office/drawing/2014/main" id="{98A0B2F2-556E-4D36-AFC8-55CC457FFC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09F4DD-6D3F-4769-9F42-E9FDA47152AE}"/>
              </a:ext>
            </a:extLst>
          </p:cNvPr>
          <p:cNvSpPr>
            <a:spLocks noGrp="1"/>
          </p:cNvSpPr>
          <p:nvPr>
            <p:ph type="sldNum" sz="quarter" idx="12"/>
          </p:nvPr>
        </p:nvSpPr>
        <p:spPr/>
        <p:txBody>
          <a:bodyPr/>
          <a:lstStyle/>
          <a:p>
            <a:fld id="{28ABCF02-E476-4744-AB17-DA596FD5ED1B}" type="slidenum">
              <a:rPr lang="en-US" smtClean="0"/>
              <a:t>‹#›</a:t>
            </a:fld>
            <a:endParaRPr lang="en-US"/>
          </a:p>
        </p:txBody>
      </p:sp>
    </p:spTree>
    <p:extLst>
      <p:ext uri="{BB962C8B-B14F-4D97-AF65-F5344CB8AC3E}">
        <p14:creationId xmlns:p14="http://schemas.microsoft.com/office/powerpoint/2010/main" val="2088084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solidFill>
              </a:rPr>
              <a:pPr/>
              <a:t>4/22/2022</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904049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black"/>
                </a:solidFill>
              </a:rPr>
              <a:pPr/>
              <a:t>4/22/2022</a:t>
            </a:fld>
            <a:endParaRPr lang="en-US" dirty="0">
              <a:solidFill>
                <a:prstClr val="black"/>
              </a:solidFill>
            </a:endParaRPr>
          </a:p>
        </p:txBody>
      </p:sp>
      <p:sp>
        <p:nvSpPr>
          <p:cNvPr id="4" name="Footer Placeholder 3"/>
          <p:cNvSpPr>
            <a:spLocks noGrp="1"/>
          </p:cNvSpPr>
          <p:nvPr>
            <p:ph type="ftr" sz="quarter" idx="11"/>
          </p:nvPr>
        </p:nvSpPr>
        <p:spPr/>
        <p:txBody>
          <a:body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260854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black"/>
                </a:solidFill>
              </a:rPr>
              <a:pPr/>
              <a:t>4/22/2022</a:t>
            </a:fld>
            <a:endParaRPr lang="en-US" dirty="0">
              <a:solidFill>
                <a:prstClr val="black"/>
              </a:solidFill>
            </a:endParaRPr>
          </a:p>
        </p:txBody>
      </p:sp>
      <p:sp>
        <p:nvSpPr>
          <p:cNvPr id="4" name="Footer Placeholder 3"/>
          <p:cNvSpPr>
            <a:spLocks noGrp="1"/>
          </p:cNvSpPr>
          <p:nvPr>
            <p:ph type="ftr" sz="quarter" idx="11"/>
          </p:nvPr>
        </p:nvSpPr>
        <p:spPr/>
        <p:txBody>
          <a:body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966308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solidFill>
              </a:rPr>
              <a:pPr/>
              <a:t>4/22/2022</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777251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solidFill>
              </a:rPr>
              <a:pPr/>
              <a:t>4/22/2022</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786735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2022/4/22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6632507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2022/4/22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277130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2022/4/22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571780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2022/4/22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561447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6172202"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2022/4/22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65617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t>2022/4/22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250594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2022/4/22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318523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2022/4/22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528444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ABD20-9248-48B1-AF05-6FA2670FBC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ECAEAB-624F-4C8E-B24F-E9844D703D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91711F-B749-4891-91BD-D338958681BB}"/>
              </a:ext>
            </a:extLst>
          </p:cNvPr>
          <p:cNvSpPr>
            <a:spLocks noGrp="1"/>
          </p:cNvSpPr>
          <p:nvPr>
            <p:ph type="dt" sz="half" idx="10"/>
          </p:nvPr>
        </p:nvSpPr>
        <p:spPr/>
        <p:txBody>
          <a:bodyPr/>
          <a:lstStyle/>
          <a:p>
            <a:fld id="{AB2AEDAA-D3F1-4B5B-AEB8-6A79689A2EA3}" type="datetimeFigureOut">
              <a:rPr lang="en-US" smtClean="0"/>
              <a:t>4/22/2022</a:t>
            </a:fld>
            <a:endParaRPr lang="en-US"/>
          </a:p>
        </p:txBody>
      </p:sp>
      <p:sp>
        <p:nvSpPr>
          <p:cNvPr id="5" name="Footer Placeholder 4">
            <a:extLst>
              <a:ext uri="{FF2B5EF4-FFF2-40B4-BE49-F238E27FC236}">
                <a16:creationId xmlns:a16="http://schemas.microsoft.com/office/drawing/2014/main" id="{8A7FAED3-0759-496D-A526-7EE8242EE9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B7B35F-8303-4382-B58A-CE90A2ACEC01}"/>
              </a:ext>
            </a:extLst>
          </p:cNvPr>
          <p:cNvSpPr>
            <a:spLocks noGrp="1"/>
          </p:cNvSpPr>
          <p:nvPr>
            <p:ph type="sldNum" sz="quarter" idx="12"/>
          </p:nvPr>
        </p:nvSpPr>
        <p:spPr/>
        <p:txBody>
          <a:bodyPr/>
          <a:lstStyle/>
          <a:p>
            <a:fld id="{28ABCF02-E476-4744-AB17-DA596FD5ED1B}" type="slidenum">
              <a:rPr lang="en-US" smtClean="0"/>
              <a:t>‹#›</a:t>
            </a:fld>
            <a:endParaRPr lang="en-US"/>
          </a:p>
        </p:txBody>
      </p:sp>
    </p:spTree>
    <p:extLst>
      <p:ext uri="{BB962C8B-B14F-4D97-AF65-F5344CB8AC3E}">
        <p14:creationId xmlns:p14="http://schemas.microsoft.com/office/powerpoint/2010/main" val="2916402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2022/4/22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965006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2022/4/22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919990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7"/>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2" y="365127"/>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2022/4/22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93548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5913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7" y="0"/>
            <a:ext cx="12188388" cy="6858000"/>
          </a:xfrm>
          <a:prstGeom prst="rect">
            <a:avLst/>
          </a:prstGeom>
        </p:spPr>
      </p:pic>
    </p:spTree>
    <p:extLst>
      <p:ext uri="{BB962C8B-B14F-4D97-AF65-F5344CB8AC3E}">
        <p14:creationId xmlns:p14="http://schemas.microsoft.com/office/powerpoint/2010/main" val="2117640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2C57C71-2D13-4A3D-8DE4-27162D0CC181}" type="datetimeFigureOut">
              <a:rPr lang="en-US" smtClean="0">
                <a:solidFill>
                  <a:prstClr val="black">
                    <a:tint val="75000"/>
                  </a:prstClr>
                </a:solidFill>
              </a:rPr>
              <a:pPr/>
              <a:t>4/22/2022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378DE88-A947-4BF2-B6DD-FBA84AABDC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85983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C57C71-2D13-4A3D-8DE4-27162D0CC181}" type="datetimeFigureOut">
              <a:rPr lang="en-US" smtClean="0">
                <a:solidFill>
                  <a:prstClr val="black">
                    <a:tint val="75000"/>
                  </a:prstClr>
                </a:solidFill>
              </a:rPr>
              <a:pPr/>
              <a:t>4/22/2022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378DE88-A947-4BF2-B6DD-FBA84AABDC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79829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C57C71-2D13-4A3D-8DE4-27162D0CC181}" type="datetimeFigureOut">
              <a:rPr lang="en-US" smtClean="0">
                <a:solidFill>
                  <a:prstClr val="black">
                    <a:tint val="75000"/>
                  </a:prstClr>
                </a:solidFill>
              </a:rPr>
              <a:pPr/>
              <a:t>4/22/2022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378DE88-A947-4BF2-B6DD-FBA84AABDC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3689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2C57C71-2D13-4A3D-8DE4-27162D0CC181}" type="datetimeFigureOut">
              <a:rPr lang="en-US" smtClean="0">
                <a:solidFill>
                  <a:prstClr val="black">
                    <a:tint val="75000"/>
                  </a:prstClr>
                </a:solidFill>
              </a:rPr>
              <a:pPr/>
              <a:t>4/22/2022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378DE88-A947-4BF2-B6DD-FBA84AABDC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757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2C57C71-2D13-4A3D-8DE4-27162D0CC181}" type="datetimeFigureOut">
              <a:rPr lang="en-US" smtClean="0">
                <a:solidFill>
                  <a:prstClr val="black">
                    <a:tint val="75000"/>
                  </a:prstClr>
                </a:solidFill>
              </a:rPr>
              <a:pPr/>
              <a:t>4/22/2022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378DE88-A947-4BF2-B6DD-FBA84AABDC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1887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2392E-A7DF-4110-B914-A16581FB62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35FD5F0-EFC7-4FC0-BAB2-2695297099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D85E235-56B5-4931-85D0-F42ECBAF11B4}"/>
              </a:ext>
            </a:extLst>
          </p:cNvPr>
          <p:cNvSpPr>
            <a:spLocks noGrp="1"/>
          </p:cNvSpPr>
          <p:nvPr>
            <p:ph type="dt" sz="half" idx="10"/>
          </p:nvPr>
        </p:nvSpPr>
        <p:spPr/>
        <p:txBody>
          <a:bodyPr/>
          <a:lstStyle/>
          <a:p>
            <a:fld id="{AB2AEDAA-D3F1-4B5B-AEB8-6A79689A2EA3}" type="datetimeFigureOut">
              <a:rPr lang="en-US" smtClean="0"/>
              <a:t>4/22/2022</a:t>
            </a:fld>
            <a:endParaRPr lang="en-US"/>
          </a:p>
        </p:txBody>
      </p:sp>
      <p:sp>
        <p:nvSpPr>
          <p:cNvPr id="5" name="Footer Placeholder 4">
            <a:extLst>
              <a:ext uri="{FF2B5EF4-FFF2-40B4-BE49-F238E27FC236}">
                <a16:creationId xmlns:a16="http://schemas.microsoft.com/office/drawing/2014/main" id="{E28D92EC-83DA-4ED5-A9E0-BB882E6970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C0C883-C009-4512-A92C-89F9D42AE491}"/>
              </a:ext>
            </a:extLst>
          </p:cNvPr>
          <p:cNvSpPr>
            <a:spLocks noGrp="1"/>
          </p:cNvSpPr>
          <p:nvPr>
            <p:ph type="sldNum" sz="quarter" idx="12"/>
          </p:nvPr>
        </p:nvSpPr>
        <p:spPr/>
        <p:txBody>
          <a:bodyPr/>
          <a:lstStyle/>
          <a:p>
            <a:fld id="{28ABCF02-E476-4744-AB17-DA596FD5ED1B}" type="slidenum">
              <a:rPr lang="en-US" smtClean="0"/>
              <a:t>‹#›</a:t>
            </a:fld>
            <a:endParaRPr lang="en-US"/>
          </a:p>
        </p:txBody>
      </p:sp>
    </p:spTree>
    <p:extLst>
      <p:ext uri="{BB962C8B-B14F-4D97-AF65-F5344CB8AC3E}">
        <p14:creationId xmlns:p14="http://schemas.microsoft.com/office/powerpoint/2010/main" val="473546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2C57C71-2D13-4A3D-8DE4-27162D0CC181}" type="datetimeFigureOut">
              <a:rPr lang="en-US" smtClean="0">
                <a:solidFill>
                  <a:prstClr val="black">
                    <a:tint val="75000"/>
                  </a:prstClr>
                </a:solidFill>
              </a:rPr>
              <a:pPr/>
              <a:t>4/22/2022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378DE88-A947-4BF2-B6DD-FBA84AABDC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9394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C57C71-2D13-4A3D-8DE4-27162D0CC181}" type="datetimeFigureOut">
              <a:rPr lang="en-US" smtClean="0">
                <a:solidFill>
                  <a:prstClr val="black">
                    <a:tint val="75000"/>
                  </a:prstClr>
                </a:solidFill>
              </a:rPr>
              <a:pPr/>
              <a:t>4/22/2022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378DE88-A947-4BF2-B6DD-FBA84AABDC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7087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2C57C71-2D13-4A3D-8DE4-27162D0CC181}" type="datetimeFigureOut">
              <a:rPr lang="en-US" smtClean="0">
                <a:solidFill>
                  <a:prstClr val="black">
                    <a:tint val="75000"/>
                  </a:prstClr>
                </a:solidFill>
              </a:rPr>
              <a:pPr/>
              <a:t>4/22/2022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378DE88-A947-4BF2-B6DD-FBA84AABDC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6146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2C57C71-2D13-4A3D-8DE4-27162D0CC181}" type="datetimeFigureOut">
              <a:rPr lang="en-US" smtClean="0">
                <a:solidFill>
                  <a:prstClr val="black">
                    <a:tint val="75000"/>
                  </a:prstClr>
                </a:solidFill>
              </a:rPr>
              <a:pPr/>
              <a:t>4/22/2022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378DE88-A947-4BF2-B6DD-FBA84AABDC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1202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C57C71-2D13-4A3D-8DE4-27162D0CC181}" type="datetimeFigureOut">
              <a:rPr lang="en-US" smtClean="0">
                <a:solidFill>
                  <a:prstClr val="black">
                    <a:tint val="75000"/>
                  </a:prstClr>
                </a:solidFill>
              </a:rPr>
              <a:pPr/>
              <a:t>4/22/2022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378DE88-A947-4BF2-B6DD-FBA84AABDC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5247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C57C71-2D13-4A3D-8DE4-27162D0CC181}" type="datetimeFigureOut">
              <a:rPr lang="en-US" smtClean="0">
                <a:solidFill>
                  <a:prstClr val="black">
                    <a:tint val="75000"/>
                  </a:prstClr>
                </a:solidFill>
              </a:rPr>
              <a:pPr/>
              <a:t>4/22/2022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378DE88-A947-4BF2-B6DD-FBA84AABDC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6070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028B0512-9EB9-49FF-BFB3-EBC69D97D886}" type="datetimeFigureOut">
              <a:rPr lang="zh-CN" altLang="en-US" smtClean="0">
                <a:solidFill>
                  <a:prstClr val="black">
                    <a:tint val="75000"/>
                  </a:prstClr>
                </a:solidFill>
              </a:rPr>
              <a:pPr/>
              <a:t>2022/4/22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27F3AF3-0C61-45C9-90BF-748ECB78216E}"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spTree>
    <p:extLst>
      <p:ext uri="{BB962C8B-B14F-4D97-AF65-F5344CB8AC3E}">
        <p14:creationId xmlns:p14="http://schemas.microsoft.com/office/powerpoint/2010/main" val="492100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8B0512-9EB9-49FF-BFB3-EBC69D97D886}" type="datetimeFigureOut">
              <a:rPr lang="zh-CN" altLang="en-US" smtClean="0">
                <a:solidFill>
                  <a:prstClr val="black">
                    <a:tint val="75000"/>
                  </a:prstClr>
                </a:solidFill>
              </a:rPr>
              <a:pPr/>
              <a:t>2022/4/22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27F3AF3-0C61-45C9-90BF-748ECB78216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36365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028B0512-9EB9-49FF-BFB3-EBC69D97D886}" type="datetimeFigureOut">
              <a:rPr lang="zh-CN" altLang="en-US" smtClean="0">
                <a:solidFill>
                  <a:prstClr val="black">
                    <a:tint val="75000"/>
                  </a:prstClr>
                </a:solidFill>
              </a:rPr>
              <a:pPr/>
              <a:t>2022/4/22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27F3AF3-0C61-45C9-90BF-748ECB78216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41681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028B0512-9EB9-49FF-BFB3-EBC69D97D886}" type="datetimeFigureOut">
              <a:rPr lang="zh-CN" altLang="en-US" smtClean="0">
                <a:solidFill>
                  <a:prstClr val="black">
                    <a:tint val="75000"/>
                  </a:prstClr>
                </a:solidFill>
              </a:rPr>
              <a:pPr/>
              <a:t>2022/4/22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27F3AF3-0C61-45C9-90BF-748ECB78216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62398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AE239-07FF-47F5-9CC1-2037E452D6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B92689-0E58-4B6F-89FC-0176B04B874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6B9903-3E29-4982-99B8-C2BC2BDED5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FB4440-399C-4EC1-B94E-521E5A5649D6}"/>
              </a:ext>
            </a:extLst>
          </p:cNvPr>
          <p:cNvSpPr>
            <a:spLocks noGrp="1"/>
          </p:cNvSpPr>
          <p:nvPr>
            <p:ph type="dt" sz="half" idx="10"/>
          </p:nvPr>
        </p:nvSpPr>
        <p:spPr/>
        <p:txBody>
          <a:bodyPr/>
          <a:lstStyle/>
          <a:p>
            <a:fld id="{AB2AEDAA-D3F1-4B5B-AEB8-6A79689A2EA3}" type="datetimeFigureOut">
              <a:rPr lang="en-US" smtClean="0"/>
              <a:t>4/22/2022</a:t>
            </a:fld>
            <a:endParaRPr lang="en-US"/>
          </a:p>
        </p:txBody>
      </p:sp>
      <p:sp>
        <p:nvSpPr>
          <p:cNvPr id="6" name="Footer Placeholder 5">
            <a:extLst>
              <a:ext uri="{FF2B5EF4-FFF2-40B4-BE49-F238E27FC236}">
                <a16:creationId xmlns:a16="http://schemas.microsoft.com/office/drawing/2014/main" id="{8C513708-64DE-4B79-97F9-C4D7C60510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810243-E85C-499A-9039-64B51EC7AA61}"/>
              </a:ext>
            </a:extLst>
          </p:cNvPr>
          <p:cNvSpPr>
            <a:spLocks noGrp="1"/>
          </p:cNvSpPr>
          <p:nvPr>
            <p:ph type="sldNum" sz="quarter" idx="12"/>
          </p:nvPr>
        </p:nvSpPr>
        <p:spPr/>
        <p:txBody>
          <a:bodyPr/>
          <a:lstStyle/>
          <a:p>
            <a:fld id="{28ABCF02-E476-4744-AB17-DA596FD5ED1B}" type="slidenum">
              <a:rPr lang="en-US" smtClean="0"/>
              <a:t>‹#›</a:t>
            </a:fld>
            <a:endParaRPr lang="en-US"/>
          </a:p>
        </p:txBody>
      </p:sp>
    </p:spTree>
    <p:extLst>
      <p:ext uri="{BB962C8B-B14F-4D97-AF65-F5344CB8AC3E}">
        <p14:creationId xmlns:p14="http://schemas.microsoft.com/office/powerpoint/2010/main" val="2155438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028B0512-9EB9-49FF-BFB3-EBC69D97D886}" type="datetimeFigureOut">
              <a:rPr lang="zh-CN" altLang="en-US" smtClean="0">
                <a:solidFill>
                  <a:prstClr val="black">
                    <a:tint val="75000"/>
                  </a:prstClr>
                </a:solidFill>
              </a:rPr>
              <a:pPr/>
              <a:t>2022/4/22</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F27F3AF3-0C61-45C9-90BF-748ECB78216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52464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28B0512-9EB9-49FF-BFB3-EBC69D97D886}" type="datetimeFigureOut">
              <a:rPr lang="zh-CN" altLang="en-US" smtClean="0">
                <a:solidFill>
                  <a:prstClr val="black">
                    <a:tint val="75000"/>
                  </a:prstClr>
                </a:solidFill>
              </a:rPr>
              <a:pPr/>
              <a:t>2022/4/22</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F27F3AF3-0C61-45C9-90BF-748ECB78216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477416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28B0512-9EB9-49FF-BFB3-EBC69D97D886}" type="datetimeFigureOut">
              <a:rPr lang="zh-CN" altLang="en-US" smtClean="0">
                <a:solidFill>
                  <a:prstClr val="black">
                    <a:tint val="75000"/>
                  </a:prstClr>
                </a:solidFill>
              </a:rPr>
              <a:pPr/>
              <a:t>2022/4/22</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27F3AF3-0C61-45C9-90BF-748ECB78216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60865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28B0512-9EB9-49FF-BFB3-EBC69D97D886}" type="datetimeFigureOut">
              <a:rPr lang="zh-CN" altLang="en-US" smtClean="0">
                <a:solidFill>
                  <a:prstClr val="black">
                    <a:tint val="75000"/>
                  </a:prstClr>
                </a:solidFill>
              </a:rPr>
              <a:pPr/>
              <a:t>2022/4/22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27F3AF3-0C61-45C9-90BF-748ECB78216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3333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28B0512-9EB9-49FF-BFB3-EBC69D97D886}" type="datetimeFigureOut">
              <a:rPr lang="zh-CN" altLang="en-US" smtClean="0">
                <a:solidFill>
                  <a:prstClr val="black">
                    <a:tint val="75000"/>
                  </a:prstClr>
                </a:solidFill>
              </a:rPr>
              <a:pPr/>
              <a:t>2022/4/22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27F3AF3-0C61-45C9-90BF-748ECB78216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13484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8B0512-9EB9-49FF-BFB3-EBC69D97D886}" type="datetimeFigureOut">
              <a:rPr lang="zh-CN" altLang="en-US" smtClean="0">
                <a:solidFill>
                  <a:prstClr val="black">
                    <a:tint val="75000"/>
                  </a:prstClr>
                </a:solidFill>
              </a:rPr>
              <a:pPr/>
              <a:t>2022/4/22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27F3AF3-0C61-45C9-90BF-748ECB78216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50160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8B0512-9EB9-49FF-BFB3-EBC69D97D886}" type="datetimeFigureOut">
              <a:rPr lang="zh-CN" altLang="en-US" smtClean="0">
                <a:solidFill>
                  <a:prstClr val="black">
                    <a:tint val="75000"/>
                  </a:prstClr>
                </a:solidFill>
              </a:rPr>
              <a:pPr/>
              <a:t>2022/4/22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27F3AF3-0C61-45C9-90BF-748ECB78216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72653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solidFill>
              </a:rPr>
              <a:pPr/>
              <a:t>4/22/2022</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777309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normAutofit/>
          </a:bodyPr>
          <a:lstStyle>
            <a:lvl1pPr algn="just">
              <a:defRPr sz="400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12" name="Content Placeholder 2"/>
          <p:cNvSpPr>
            <a:spLocks noGrp="1"/>
          </p:cNvSpPr>
          <p:nvPr>
            <p:ph sz="quarter" idx="13" hasCustomPrompt="1"/>
          </p:nvPr>
        </p:nvSpPr>
        <p:spPr>
          <a:xfrm>
            <a:off x="913774" y="2367092"/>
            <a:ext cx="10363826" cy="3424107"/>
          </a:xfrm>
        </p:spPr>
        <p:txBody>
          <a:bodyPr>
            <a:normAutofit/>
          </a:bodyPr>
          <a:lstStyle>
            <a:lvl1pPr algn="just">
              <a:defRPr sz="3200" cap="none">
                <a:solidFill>
                  <a:schemeClr val="tx1"/>
                </a:solidFill>
                <a:latin typeface="Times New Roman" panose="02020603050405020304" pitchFamily="18" charset="0"/>
                <a:cs typeface="Times New Roman" panose="02020603050405020304" pitchFamily="18" charset="0"/>
              </a:defRPr>
            </a:lvl1pPr>
            <a:lvl2pPr algn="just">
              <a:defRPr sz="3200" cap="none">
                <a:solidFill>
                  <a:schemeClr val="tx1"/>
                </a:solidFill>
                <a:latin typeface="Times New Roman" panose="02020603050405020304" pitchFamily="18" charset="0"/>
                <a:cs typeface="Times New Roman" panose="02020603050405020304" pitchFamily="18" charset="0"/>
              </a:defRPr>
            </a:lvl2pPr>
            <a:lvl3pPr algn="just">
              <a:defRPr sz="3200" cap="none">
                <a:solidFill>
                  <a:schemeClr val="tx1"/>
                </a:solidFill>
                <a:latin typeface="Times New Roman" panose="02020603050405020304" pitchFamily="18" charset="0"/>
                <a:cs typeface="Times New Roman" panose="02020603050405020304" pitchFamily="18" charset="0"/>
              </a:defRPr>
            </a:lvl3pPr>
            <a:lvl4pPr algn="just">
              <a:defRPr sz="3200" cap="none">
                <a:solidFill>
                  <a:schemeClr val="tx1"/>
                </a:solidFill>
                <a:latin typeface="Times New Roman" panose="02020603050405020304" pitchFamily="18" charset="0"/>
                <a:cs typeface="Times New Roman" panose="02020603050405020304" pitchFamily="18" charset="0"/>
              </a:defRPr>
            </a:lvl4pPr>
            <a:lvl5pPr algn="just">
              <a:defRPr sz="3200" cap="none">
                <a:solidFill>
                  <a:schemeClr val="tx1"/>
                </a:solidFill>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solidFill>
              </a:rPr>
              <a:pPr/>
              <a:t>4/22/2022</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704432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solidFill>
              </a:rPr>
              <a:pPr/>
              <a:t>4/22/2022</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792744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B81AB-14C0-4B59-8A5E-7090C405D0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99EFE66-9867-41F7-A309-2D4F166B50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F27A5B-9325-4DAA-9904-702EBBC8C1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4B16DB-37C7-4A22-80D8-94101A404D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46E5C8-DC14-4585-BF97-A5F88188C79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E488E23-FE05-4A9F-8EB8-07DC99EECC92}"/>
              </a:ext>
            </a:extLst>
          </p:cNvPr>
          <p:cNvSpPr>
            <a:spLocks noGrp="1"/>
          </p:cNvSpPr>
          <p:nvPr>
            <p:ph type="dt" sz="half" idx="10"/>
          </p:nvPr>
        </p:nvSpPr>
        <p:spPr/>
        <p:txBody>
          <a:bodyPr/>
          <a:lstStyle/>
          <a:p>
            <a:fld id="{AB2AEDAA-D3F1-4B5B-AEB8-6A79689A2EA3}" type="datetimeFigureOut">
              <a:rPr lang="en-US" smtClean="0"/>
              <a:t>4/22/2022</a:t>
            </a:fld>
            <a:endParaRPr lang="en-US"/>
          </a:p>
        </p:txBody>
      </p:sp>
      <p:sp>
        <p:nvSpPr>
          <p:cNvPr id="8" name="Footer Placeholder 7">
            <a:extLst>
              <a:ext uri="{FF2B5EF4-FFF2-40B4-BE49-F238E27FC236}">
                <a16:creationId xmlns:a16="http://schemas.microsoft.com/office/drawing/2014/main" id="{4795A5C2-5F05-4737-8B7D-E7AAB3EED3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7305789-EA11-464D-8AA1-0FD0BBFCDA80}"/>
              </a:ext>
            </a:extLst>
          </p:cNvPr>
          <p:cNvSpPr>
            <a:spLocks noGrp="1"/>
          </p:cNvSpPr>
          <p:nvPr>
            <p:ph type="sldNum" sz="quarter" idx="12"/>
          </p:nvPr>
        </p:nvSpPr>
        <p:spPr/>
        <p:txBody>
          <a:bodyPr/>
          <a:lstStyle/>
          <a:p>
            <a:fld id="{28ABCF02-E476-4744-AB17-DA596FD5ED1B}" type="slidenum">
              <a:rPr lang="en-US" smtClean="0"/>
              <a:t>‹#›</a:t>
            </a:fld>
            <a:endParaRPr lang="en-US"/>
          </a:p>
        </p:txBody>
      </p:sp>
    </p:spTree>
    <p:extLst>
      <p:ext uri="{BB962C8B-B14F-4D97-AF65-F5344CB8AC3E}">
        <p14:creationId xmlns:p14="http://schemas.microsoft.com/office/powerpoint/2010/main" val="1201762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solidFill>
              </a:rPr>
              <a:pPr/>
              <a:t>4/22/2022</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768134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solidFill>
                  <a:prstClr val="black"/>
                </a:solidFill>
              </a:rPr>
              <a:pPr/>
              <a:t>4/22/2022</a:t>
            </a:fld>
            <a:endParaRPr lang="en-US" dirty="0">
              <a:solidFill>
                <a:prstClr val="black"/>
              </a:solidFill>
            </a:endParaRPr>
          </a:p>
        </p:txBody>
      </p:sp>
      <p:sp>
        <p:nvSpPr>
          <p:cNvPr id="8" name="Footer Placeholder 7"/>
          <p:cNvSpPr>
            <a:spLocks noGrp="1"/>
          </p:cNvSpPr>
          <p:nvPr>
            <p:ph type="ftr" sz="quarter" idx="11"/>
          </p:nvPr>
        </p:nvSpPr>
        <p:spPr/>
        <p:txBody>
          <a:bodyPr/>
          <a:lstStyle/>
          <a:p>
            <a:endParaRPr lang="en-US" dirty="0">
              <a:solidFill>
                <a:prstClr val="black"/>
              </a:solidFill>
            </a:endParaRPr>
          </a:p>
        </p:txBody>
      </p:sp>
      <p:sp>
        <p:nvSpPr>
          <p:cNvPr id="9" name="Slide Number Placeholder 8"/>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035931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black"/>
                </a:solidFill>
              </a:rPr>
              <a:pPr/>
              <a:t>4/22/2022</a:t>
            </a:fld>
            <a:endParaRPr lang="en-US" dirty="0">
              <a:solidFill>
                <a:prstClr val="black"/>
              </a:solidFill>
            </a:endParaRPr>
          </a:p>
        </p:txBody>
      </p:sp>
      <p:sp>
        <p:nvSpPr>
          <p:cNvPr id="4" name="Footer Placeholder 3"/>
          <p:cNvSpPr>
            <a:spLocks noGrp="1"/>
          </p:cNvSpPr>
          <p:nvPr>
            <p:ph type="ftr" sz="quarter" idx="11"/>
          </p:nvPr>
        </p:nvSpPr>
        <p:spPr/>
        <p:txBody>
          <a:body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686907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solidFill>
                  <a:prstClr val="black"/>
                </a:solidFill>
              </a:rPr>
              <a:pPr/>
              <a:t>4/22/2022</a:t>
            </a:fld>
            <a:endParaRPr lang="en-US" dirty="0">
              <a:solidFill>
                <a:prstClr val="black"/>
              </a:solidFill>
            </a:endParaRPr>
          </a:p>
        </p:txBody>
      </p:sp>
      <p:sp>
        <p:nvSpPr>
          <p:cNvPr id="3" name="Footer Placeholder 2"/>
          <p:cNvSpPr>
            <a:spLocks noGrp="1"/>
          </p:cNvSpPr>
          <p:nvPr>
            <p:ph type="ftr" sz="quarter" idx="11"/>
          </p:nvPr>
        </p:nvSpPr>
        <p:spPr/>
        <p:txBody>
          <a:bodyPr/>
          <a:lstStyle/>
          <a:p>
            <a:endParaRPr lang="en-US" dirty="0">
              <a:solidFill>
                <a:prstClr val="black"/>
              </a:solidFill>
            </a:endParaRPr>
          </a:p>
        </p:txBody>
      </p:sp>
      <p:sp>
        <p:nvSpPr>
          <p:cNvPr id="4" name="Slide Number Placeholder 3"/>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973345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solidFill>
              </a:rPr>
              <a:pPr/>
              <a:t>4/22/2022</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912827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solidFill>
              </a:rPr>
              <a:pPr/>
              <a:t>4/22/2022</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279050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solidFill>
              </a:rPr>
              <a:pPr/>
              <a:t>4/22/2022</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504104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solidFill>
              </a:rPr>
              <a:pPr/>
              <a:t>4/22/2022</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610701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solidFill>
              </a:rPr>
              <a:pPr/>
              <a:t>4/22/2022</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457200"/>
            <a:r>
              <a:rPr lang="en-US" sz="8000" dirty="0">
                <a:solidFill>
                  <a:prstClr val="black"/>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8000" dirty="0">
                <a:solidFill>
                  <a:prstClr val="black"/>
                </a:solidFill>
                <a:effectLst/>
              </a:rPr>
              <a:t>”</a:t>
            </a:r>
          </a:p>
        </p:txBody>
      </p:sp>
    </p:spTree>
    <p:extLst>
      <p:ext uri="{BB962C8B-B14F-4D97-AF65-F5344CB8AC3E}">
        <p14:creationId xmlns:p14="http://schemas.microsoft.com/office/powerpoint/2010/main" val="1151956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solidFill>
              </a:rPr>
              <a:pPr/>
              <a:t>4/22/2022</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166165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A72AC-1221-4976-BF2D-D49C11A577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3E5F0D8-E3B4-4E56-92B9-BA7DFB367E9E}"/>
              </a:ext>
            </a:extLst>
          </p:cNvPr>
          <p:cNvSpPr>
            <a:spLocks noGrp="1"/>
          </p:cNvSpPr>
          <p:nvPr>
            <p:ph type="dt" sz="half" idx="10"/>
          </p:nvPr>
        </p:nvSpPr>
        <p:spPr/>
        <p:txBody>
          <a:bodyPr/>
          <a:lstStyle/>
          <a:p>
            <a:fld id="{AB2AEDAA-D3F1-4B5B-AEB8-6A79689A2EA3}" type="datetimeFigureOut">
              <a:rPr lang="en-US" smtClean="0"/>
              <a:t>4/22/2022</a:t>
            </a:fld>
            <a:endParaRPr lang="en-US"/>
          </a:p>
        </p:txBody>
      </p:sp>
      <p:sp>
        <p:nvSpPr>
          <p:cNvPr id="4" name="Footer Placeholder 3">
            <a:extLst>
              <a:ext uri="{FF2B5EF4-FFF2-40B4-BE49-F238E27FC236}">
                <a16:creationId xmlns:a16="http://schemas.microsoft.com/office/drawing/2014/main" id="{4E8FB5B5-C0B8-4758-90C7-7B7813CB5EA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CFE8623-922A-4E0F-BBBA-B055F1F713BF}"/>
              </a:ext>
            </a:extLst>
          </p:cNvPr>
          <p:cNvSpPr>
            <a:spLocks noGrp="1"/>
          </p:cNvSpPr>
          <p:nvPr>
            <p:ph type="sldNum" sz="quarter" idx="12"/>
          </p:nvPr>
        </p:nvSpPr>
        <p:spPr/>
        <p:txBody>
          <a:bodyPr/>
          <a:lstStyle/>
          <a:p>
            <a:fld id="{28ABCF02-E476-4744-AB17-DA596FD5ED1B}" type="slidenum">
              <a:rPr lang="en-US" smtClean="0"/>
              <a:t>‹#›</a:t>
            </a:fld>
            <a:endParaRPr lang="en-US"/>
          </a:p>
        </p:txBody>
      </p:sp>
    </p:spTree>
    <p:extLst>
      <p:ext uri="{BB962C8B-B14F-4D97-AF65-F5344CB8AC3E}">
        <p14:creationId xmlns:p14="http://schemas.microsoft.com/office/powerpoint/2010/main" val="2565074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black"/>
                </a:solidFill>
              </a:rPr>
              <a:pPr/>
              <a:t>4/22/2022</a:t>
            </a:fld>
            <a:endParaRPr lang="en-US" dirty="0">
              <a:solidFill>
                <a:prstClr val="black"/>
              </a:solidFill>
            </a:endParaRPr>
          </a:p>
        </p:txBody>
      </p:sp>
      <p:sp>
        <p:nvSpPr>
          <p:cNvPr id="4" name="Footer Placeholder 3"/>
          <p:cNvSpPr>
            <a:spLocks noGrp="1"/>
          </p:cNvSpPr>
          <p:nvPr>
            <p:ph type="ftr" sz="quarter" idx="11"/>
          </p:nvPr>
        </p:nvSpPr>
        <p:spPr/>
        <p:txBody>
          <a:body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894826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black"/>
                </a:solidFill>
              </a:rPr>
              <a:pPr/>
              <a:t>4/22/2022</a:t>
            </a:fld>
            <a:endParaRPr lang="en-US" dirty="0">
              <a:solidFill>
                <a:prstClr val="black"/>
              </a:solidFill>
            </a:endParaRPr>
          </a:p>
        </p:txBody>
      </p:sp>
      <p:sp>
        <p:nvSpPr>
          <p:cNvPr id="4" name="Footer Placeholder 3"/>
          <p:cNvSpPr>
            <a:spLocks noGrp="1"/>
          </p:cNvSpPr>
          <p:nvPr>
            <p:ph type="ftr" sz="quarter" idx="11"/>
          </p:nvPr>
        </p:nvSpPr>
        <p:spPr/>
        <p:txBody>
          <a:body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932957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solidFill>
              </a:rPr>
              <a:pPr/>
              <a:t>4/22/2022</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524910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solidFill>
              </a:rPr>
              <a:pPr/>
              <a:t>4/22/2022</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782326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solidFill>
              </a:rPr>
              <a:pPr/>
              <a:t>4/22/2022</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75598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normAutofit/>
          </a:bodyPr>
          <a:lstStyle>
            <a:lvl1pPr algn="just">
              <a:defRPr sz="400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12" name="Content Placeholder 2"/>
          <p:cNvSpPr>
            <a:spLocks noGrp="1"/>
          </p:cNvSpPr>
          <p:nvPr>
            <p:ph sz="quarter" idx="13" hasCustomPrompt="1"/>
          </p:nvPr>
        </p:nvSpPr>
        <p:spPr>
          <a:xfrm>
            <a:off x="913774" y="2367092"/>
            <a:ext cx="10363826" cy="3424107"/>
          </a:xfrm>
        </p:spPr>
        <p:txBody>
          <a:bodyPr>
            <a:normAutofit/>
          </a:bodyPr>
          <a:lstStyle>
            <a:lvl1pPr algn="just">
              <a:defRPr sz="3200" cap="none">
                <a:solidFill>
                  <a:schemeClr val="tx1"/>
                </a:solidFill>
                <a:latin typeface="Times New Roman" panose="02020603050405020304" pitchFamily="18" charset="0"/>
                <a:cs typeface="Times New Roman" panose="02020603050405020304" pitchFamily="18" charset="0"/>
              </a:defRPr>
            </a:lvl1pPr>
            <a:lvl2pPr algn="just">
              <a:defRPr sz="3200" cap="none">
                <a:solidFill>
                  <a:schemeClr val="tx1"/>
                </a:solidFill>
                <a:latin typeface="Times New Roman" panose="02020603050405020304" pitchFamily="18" charset="0"/>
                <a:cs typeface="Times New Roman" panose="02020603050405020304" pitchFamily="18" charset="0"/>
              </a:defRPr>
            </a:lvl2pPr>
            <a:lvl3pPr algn="just">
              <a:defRPr sz="3200" cap="none">
                <a:solidFill>
                  <a:schemeClr val="tx1"/>
                </a:solidFill>
                <a:latin typeface="Times New Roman" panose="02020603050405020304" pitchFamily="18" charset="0"/>
                <a:cs typeface="Times New Roman" panose="02020603050405020304" pitchFamily="18" charset="0"/>
              </a:defRPr>
            </a:lvl3pPr>
            <a:lvl4pPr algn="just">
              <a:defRPr sz="3200" cap="none">
                <a:solidFill>
                  <a:schemeClr val="tx1"/>
                </a:solidFill>
                <a:latin typeface="Times New Roman" panose="02020603050405020304" pitchFamily="18" charset="0"/>
                <a:cs typeface="Times New Roman" panose="02020603050405020304" pitchFamily="18" charset="0"/>
              </a:defRPr>
            </a:lvl4pPr>
            <a:lvl5pPr algn="just">
              <a:defRPr sz="3200" cap="none">
                <a:solidFill>
                  <a:schemeClr val="tx1"/>
                </a:solidFill>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solidFill>
              </a:rPr>
              <a:pPr/>
              <a:t>4/22/2022</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9559044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solidFill>
              </a:rPr>
              <a:pPr/>
              <a:t>4/22/2022</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1808095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solidFill>
              </a:rPr>
              <a:pPr/>
              <a:t>4/22/2022</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1587998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solidFill>
                  <a:prstClr val="black"/>
                </a:solidFill>
              </a:rPr>
              <a:pPr/>
              <a:t>4/22/2022</a:t>
            </a:fld>
            <a:endParaRPr lang="en-US" dirty="0">
              <a:solidFill>
                <a:prstClr val="black"/>
              </a:solidFill>
            </a:endParaRPr>
          </a:p>
        </p:txBody>
      </p:sp>
      <p:sp>
        <p:nvSpPr>
          <p:cNvPr id="8" name="Footer Placeholder 7"/>
          <p:cNvSpPr>
            <a:spLocks noGrp="1"/>
          </p:cNvSpPr>
          <p:nvPr>
            <p:ph type="ftr" sz="quarter" idx="11"/>
          </p:nvPr>
        </p:nvSpPr>
        <p:spPr/>
        <p:txBody>
          <a:bodyPr/>
          <a:lstStyle/>
          <a:p>
            <a:endParaRPr lang="en-US" dirty="0">
              <a:solidFill>
                <a:prstClr val="black"/>
              </a:solidFill>
            </a:endParaRPr>
          </a:p>
        </p:txBody>
      </p:sp>
      <p:sp>
        <p:nvSpPr>
          <p:cNvPr id="9" name="Slide Number Placeholder 8"/>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841163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black"/>
                </a:solidFill>
              </a:rPr>
              <a:pPr/>
              <a:t>4/22/2022</a:t>
            </a:fld>
            <a:endParaRPr lang="en-US" dirty="0">
              <a:solidFill>
                <a:prstClr val="black"/>
              </a:solidFill>
            </a:endParaRPr>
          </a:p>
        </p:txBody>
      </p:sp>
      <p:sp>
        <p:nvSpPr>
          <p:cNvPr id="4" name="Footer Placeholder 3"/>
          <p:cNvSpPr>
            <a:spLocks noGrp="1"/>
          </p:cNvSpPr>
          <p:nvPr>
            <p:ph type="ftr" sz="quarter" idx="11"/>
          </p:nvPr>
        </p:nvSpPr>
        <p:spPr/>
        <p:txBody>
          <a:body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956627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4BFDE1-780D-46F9-874A-779387BE29AB}"/>
              </a:ext>
            </a:extLst>
          </p:cNvPr>
          <p:cNvSpPr>
            <a:spLocks noGrp="1"/>
          </p:cNvSpPr>
          <p:nvPr>
            <p:ph type="dt" sz="half" idx="10"/>
          </p:nvPr>
        </p:nvSpPr>
        <p:spPr/>
        <p:txBody>
          <a:bodyPr/>
          <a:lstStyle/>
          <a:p>
            <a:fld id="{AB2AEDAA-D3F1-4B5B-AEB8-6A79689A2EA3}" type="datetimeFigureOut">
              <a:rPr lang="en-US" smtClean="0"/>
              <a:t>4/22/2022</a:t>
            </a:fld>
            <a:endParaRPr lang="en-US"/>
          </a:p>
        </p:txBody>
      </p:sp>
      <p:sp>
        <p:nvSpPr>
          <p:cNvPr id="3" name="Footer Placeholder 2">
            <a:extLst>
              <a:ext uri="{FF2B5EF4-FFF2-40B4-BE49-F238E27FC236}">
                <a16:creationId xmlns:a16="http://schemas.microsoft.com/office/drawing/2014/main" id="{D0041C6F-B532-40D2-AE2A-E29F55A2CB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4E4748B-663F-4009-9CA1-67701CA1A4F4}"/>
              </a:ext>
            </a:extLst>
          </p:cNvPr>
          <p:cNvSpPr>
            <a:spLocks noGrp="1"/>
          </p:cNvSpPr>
          <p:nvPr>
            <p:ph type="sldNum" sz="quarter" idx="12"/>
          </p:nvPr>
        </p:nvSpPr>
        <p:spPr/>
        <p:txBody>
          <a:bodyPr/>
          <a:lstStyle/>
          <a:p>
            <a:fld id="{28ABCF02-E476-4744-AB17-DA596FD5ED1B}" type="slidenum">
              <a:rPr lang="en-US" smtClean="0"/>
              <a:t>‹#›</a:t>
            </a:fld>
            <a:endParaRPr lang="en-US"/>
          </a:p>
        </p:txBody>
      </p:sp>
    </p:spTree>
    <p:extLst>
      <p:ext uri="{BB962C8B-B14F-4D97-AF65-F5344CB8AC3E}">
        <p14:creationId xmlns:p14="http://schemas.microsoft.com/office/powerpoint/2010/main" val="17049177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solidFill>
                  <a:prstClr val="black"/>
                </a:solidFill>
              </a:rPr>
              <a:pPr/>
              <a:t>4/22/2022</a:t>
            </a:fld>
            <a:endParaRPr lang="en-US" dirty="0">
              <a:solidFill>
                <a:prstClr val="black"/>
              </a:solidFill>
            </a:endParaRPr>
          </a:p>
        </p:txBody>
      </p:sp>
      <p:sp>
        <p:nvSpPr>
          <p:cNvPr id="3" name="Footer Placeholder 2"/>
          <p:cNvSpPr>
            <a:spLocks noGrp="1"/>
          </p:cNvSpPr>
          <p:nvPr>
            <p:ph type="ftr" sz="quarter" idx="11"/>
          </p:nvPr>
        </p:nvSpPr>
        <p:spPr/>
        <p:txBody>
          <a:bodyPr/>
          <a:lstStyle/>
          <a:p>
            <a:endParaRPr lang="en-US" dirty="0">
              <a:solidFill>
                <a:prstClr val="black"/>
              </a:solidFill>
            </a:endParaRPr>
          </a:p>
        </p:txBody>
      </p:sp>
      <p:sp>
        <p:nvSpPr>
          <p:cNvPr id="4" name="Slide Number Placeholder 3"/>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454355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solidFill>
              </a:rPr>
              <a:pPr/>
              <a:t>4/22/2022</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222058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solidFill>
              </a:rPr>
              <a:pPr/>
              <a:t>4/22/2022</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902166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solidFill>
              </a:rPr>
              <a:pPr/>
              <a:t>4/22/2022</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976330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solidFill>
              </a:rPr>
              <a:pPr/>
              <a:t>4/22/2022</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471736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solidFill>
              </a:rPr>
              <a:pPr/>
              <a:t>4/22/2022</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457200"/>
            <a:r>
              <a:rPr lang="en-US" sz="8000" dirty="0">
                <a:solidFill>
                  <a:prstClr val="black"/>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8000" dirty="0">
                <a:solidFill>
                  <a:prstClr val="black"/>
                </a:solidFill>
                <a:effectLst/>
              </a:rPr>
              <a:t>”</a:t>
            </a:r>
          </a:p>
        </p:txBody>
      </p:sp>
    </p:spTree>
    <p:extLst>
      <p:ext uri="{BB962C8B-B14F-4D97-AF65-F5344CB8AC3E}">
        <p14:creationId xmlns:p14="http://schemas.microsoft.com/office/powerpoint/2010/main" val="108528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solidFill>
              </a:rPr>
              <a:pPr/>
              <a:t>4/22/2022</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775624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black"/>
                </a:solidFill>
              </a:rPr>
              <a:pPr/>
              <a:t>4/22/2022</a:t>
            </a:fld>
            <a:endParaRPr lang="en-US" dirty="0">
              <a:solidFill>
                <a:prstClr val="black"/>
              </a:solidFill>
            </a:endParaRPr>
          </a:p>
        </p:txBody>
      </p:sp>
      <p:sp>
        <p:nvSpPr>
          <p:cNvPr id="4" name="Footer Placeholder 3"/>
          <p:cNvSpPr>
            <a:spLocks noGrp="1"/>
          </p:cNvSpPr>
          <p:nvPr>
            <p:ph type="ftr" sz="quarter" idx="11"/>
          </p:nvPr>
        </p:nvSpPr>
        <p:spPr/>
        <p:txBody>
          <a:body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865937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black"/>
                </a:solidFill>
              </a:rPr>
              <a:pPr/>
              <a:t>4/22/2022</a:t>
            </a:fld>
            <a:endParaRPr lang="en-US" dirty="0">
              <a:solidFill>
                <a:prstClr val="black"/>
              </a:solidFill>
            </a:endParaRPr>
          </a:p>
        </p:txBody>
      </p:sp>
      <p:sp>
        <p:nvSpPr>
          <p:cNvPr id="4" name="Footer Placeholder 3"/>
          <p:cNvSpPr>
            <a:spLocks noGrp="1"/>
          </p:cNvSpPr>
          <p:nvPr>
            <p:ph type="ftr" sz="quarter" idx="11"/>
          </p:nvPr>
        </p:nvSpPr>
        <p:spPr/>
        <p:txBody>
          <a:body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628765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solidFill>
              </a:rPr>
              <a:pPr/>
              <a:t>4/22/2022</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701794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50B20-21C7-4833-AECB-DD332B3EFD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BF4B896-72BA-4E3C-8322-73892B50AA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A67EA0C-715B-4C7A-B6B7-1F697C10CD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3469C6-F9EB-4427-AF41-811D66AC41E2}"/>
              </a:ext>
            </a:extLst>
          </p:cNvPr>
          <p:cNvSpPr>
            <a:spLocks noGrp="1"/>
          </p:cNvSpPr>
          <p:nvPr>
            <p:ph type="dt" sz="half" idx="10"/>
          </p:nvPr>
        </p:nvSpPr>
        <p:spPr/>
        <p:txBody>
          <a:bodyPr/>
          <a:lstStyle/>
          <a:p>
            <a:fld id="{AB2AEDAA-D3F1-4B5B-AEB8-6A79689A2EA3}" type="datetimeFigureOut">
              <a:rPr lang="en-US" smtClean="0"/>
              <a:t>4/22/2022</a:t>
            </a:fld>
            <a:endParaRPr lang="en-US"/>
          </a:p>
        </p:txBody>
      </p:sp>
      <p:sp>
        <p:nvSpPr>
          <p:cNvPr id="6" name="Footer Placeholder 5">
            <a:extLst>
              <a:ext uri="{FF2B5EF4-FFF2-40B4-BE49-F238E27FC236}">
                <a16:creationId xmlns:a16="http://schemas.microsoft.com/office/drawing/2014/main" id="{54012336-8E54-48A3-B300-04D317C0A9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7F1C20-D124-41F8-AB58-073FAF964029}"/>
              </a:ext>
            </a:extLst>
          </p:cNvPr>
          <p:cNvSpPr>
            <a:spLocks noGrp="1"/>
          </p:cNvSpPr>
          <p:nvPr>
            <p:ph type="sldNum" sz="quarter" idx="12"/>
          </p:nvPr>
        </p:nvSpPr>
        <p:spPr/>
        <p:txBody>
          <a:bodyPr/>
          <a:lstStyle/>
          <a:p>
            <a:fld id="{28ABCF02-E476-4744-AB17-DA596FD5ED1B}" type="slidenum">
              <a:rPr lang="en-US" smtClean="0"/>
              <a:t>‹#›</a:t>
            </a:fld>
            <a:endParaRPr lang="en-US"/>
          </a:p>
        </p:txBody>
      </p:sp>
    </p:spTree>
    <p:extLst>
      <p:ext uri="{BB962C8B-B14F-4D97-AF65-F5344CB8AC3E}">
        <p14:creationId xmlns:p14="http://schemas.microsoft.com/office/powerpoint/2010/main" val="4002140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solidFill>
              </a:rPr>
              <a:pPr/>
              <a:t>4/22/2022</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78996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solidFill>
              </a:rPr>
              <a:pPr/>
              <a:t>4/22/2022</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211011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normAutofit/>
          </a:bodyPr>
          <a:lstStyle>
            <a:lvl1pPr algn="just">
              <a:defRPr sz="400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12" name="Content Placeholder 2"/>
          <p:cNvSpPr>
            <a:spLocks noGrp="1"/>
          </p:cNvSpPr>
          <p:nvPr>
            <p:ph sz="quarter" idx="13" hasCustomPrompt="1"/>
          </p:nvPr>
        </p:nvSpPr>
        <p:spPr>
          <a:xfrm>
            <a:off x="913774" y="2367092"/>
            <a:ext cx="10363826" cy="3424107"/>
          </a:xfrm>
        </p:spPr>
        <p:txBody>
          <a:bodyPr>
            <a:normAutofit/>
          </a:bodyPr>
          <a:lstStyle>
            <a:lvl1pPr algn="just">
              <a:defRPr sz="3200" cap="none">
                <a:solidFill>
                  <a:schemeClr val="tx1"/>
                </a:solidFill>
                <a:latin typeface="Times New Roman" panose="02020603050405020304" pitchFamily="18" charset="0"/>
                <a:cs typeface="Times New Roman" panose="02020603050405020304" pitchFamily="18" charset="0"/>
              </a:defRPr>
            </a:lvl1pPr>
            <a:lvl2pPr algn="just">
              <a:defRPr sz="3200" cap="none">
                <a:solidFill>
                  <a:schemeClr val="tx1"/>
                </a:solidFill>
                <a:latin typeface="Times New Roman" panose="02020603050405020304" pitchFamily="18" charset="0"/>
                <a:cs typeface="Times New Roman" panose="02020603050405020304" pitchFamily="18" charset="0"/>
              </a:defRPr>
            </a:lvl2pPr>
            <a:lvl3pPr algn="just">
              <a:defRPr sz="3200" cap="none">
                <a:solidFill>
                  <a:schemeClr val="tx1"/>
                </a:solidFill>
                <a:latin typeface="Times New Roman" panose="02020603050405020304" pitchFamily="18" charset="0"/>
                <a:cs typeface="Times New Roman" panose="02020603050405020304" pitchFamily="18" charset="0"/>
              </a:defRPr>
            </a:lvl3pPr>
            <a:lvl4pPr algn="just">
              <a:defRPr sz="3200" cap="none">
                <a:solidFill>
                  <a:schemeClr val="tx1"/>
                </a:solidFill>
                <a:latin typeface="Times New Roman" panose="02020603050405020304" pitchFamily="18" charset="0"/>
                <a:cs typeface="Times New Roman" panose="02020603050405020304" pitchFamily="18" charset="0"/>
              </a:defRPr>
            </a:lvl4pPr>
            <a:lvl5pPr algn="just">
              <a:defRPr sz="3200" cap="none">
                <a:solidFill>
                  <a:schemeClr val="tx1"/>
                </a:solidFill>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solidFill>
              </a:rPr>
              <a:pPr/>
              <a:t>4/22/2022</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278148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solidFill>
              </a:rPr>
              <a:pPr/>
              <a:t>4/22/2022</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76799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solidFill>
              </a:rPr>
              <a:pPr/>
              <a:t>4/22/2022</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0507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solidFill>
                  <a:prstClr val="black"/>
                </a:solidFill>
              </a:rPr>
              <a:pPr/>
              <a:t>4/22/2022</a:t>
            </a:fld>
            <a:endParaRPr lang="en-US" dirty="0">
              <a:solidFill>
                <a:prstClr val="black"/>
              </a:solidFill>
            </a:endParaRPr>
          </a:p>
        </p:txBody>
      </p:sp>
      <p:sp>
        <p:nvSpPr>
          <p:cNvPr id="8" name="Footer Placeholder 7"/>
          <p:cNvSpPr>
            <a:spLocks noGrp="1"/>
          </p:cNvSpPr>
          <p:nvPr>
            <p:ph type="ftr" sz="quarter" idx="11"/>
          </p:nvPr>
        </p:nvSpPr>
        <p:spPr/>
        <p:txBody>
          <a:bodyPr/>
          <a:lstStyle/>
          <a:p>
            <a:endParaRPr lang="en-US" dirty="0">
              <a:solidFill>
                <a:prstClr val="black"/>
              </a:solidFill>
            </a:endParaRPr>
          </a:p>
        </p:txBody>
      </p:sp>
      <p:sp>
        <p:nvSpPr>
          <p:cNvPr id="9" name="Slide Number Placeholder 8"/>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937074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black"/>
                </a:solidFill>
              </a:rPr>
              <a:pPr/>
              <a:t>4/22/2022</a:t>
            </a:fld>
            <a:endParaRPr lang="en-US" dirty="0">
              <a:solidFill>
                <a:prstClr val="black"/>
              </a:solidFill>
            </a:endParaRPr>
          </a:p>
        </p:txBody>
      </p:sp>
      <p:sp>
        <p:nvSpPr>
          <p:cNvPr id="4" name="Footer Placeholder 3"/>
          <p:cNvSpPr>
            <a:spLocks noGrp="1"/>
          </p:cNvSpPr>
          <p:nvPr>
            <p:ph type="ftr" sz="quarter" idx="11"/>
          </p:nvPr>
        </p:nvSpPr>
        <p:spPr/>
        <p:txBody>
          <a:body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582199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solidFill>
                  <a:prstClr val="black"/>
                </a:solidFill>
              </a:rPr>
              <a:pPr/>
              <a:t>4/22/2022</a:t>
            </a:fld>
            <a:endParaRPr lang="en-US" dirty="0">
              <a:solidFill>
                <a:prstClr val="black"/>
              </a:solidFill>
            </a:endParaRPr>
          </a:p>
        </p:txBody>
      </p:sp>
      <p:sp>
        <p:nvSpPr>
          <p:cNvPr id="3" name="Footer Placeholder 2"/>
          <p:cNvSpPr>
            <a:spLocks noGrp="1"/>
          </p:cNvSpPr>
          <p:nvPr>
            <p:ph type="ftr" sz="quarter" idx="11"/>
          </p:nvPr>
        </p:nvSpPr>
        <p:spPr/>
        <p:txBody>
          <a:bodyPr/>
          <a:lstStyle/>
          <a:p>
            <a:endParaRPr lang="en-US" dirty="0">
              <a:solidFill>
                <a:prstClr val="black"/>
              </a:solidFill>
            </a:endParaRPr>
          </a:p>
        </p:txBody>
      </p:sp>
      <p:sp>
        <p:nvSpPr>
          <p:cNvPr id="4" name="Slide Number Placeholder 3"/>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306898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solidFill>
              </a:rPr>
              <a:pPr/>
              <a:t>4/22/2022</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127295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solidFill>
              </a:rPr>
              <a:pPr/>
              <a:t>4/22/2022</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5398699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E200A-3E44-4870-949E-7EC2E60110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AA4C814-C6B3-4B78-91B8-6B56529089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0F8D127-5E68-40AB-A55E-19775AD090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B9D432-F6FD-4590-9319-B53AE421CE77}"/>
              </a:ext>
            </a:extLst>
          </p:cNvPr>
          <p:cNvSpPr>
            <a:spLocks noGrp="1"/>
          </p:cNvSpPr>
          <p:nvPr>
            <p:ph type="dt" sz="half" idx="10"/>
          </p:nvPr>
        </p:nvSpPr>
        <p:spPr/>
        <p:txBody>
          <a:bodyPr/>
          <a:lstStyle/>
          <a:p>
            <a:fld id="{AB2AEDAA-D3F1-4B5B-AEB8-6A79689A2EA3}" type="datetimeFigureOut">
              <a:rPr lang="en-US" smtClean="0"/>
              <a:t>4/22/2022</a:t>
            </a:fld>
            <a:endParaRPr lang="en-US"/>
          </a:p>
        </p:txBody>
      </p:sp>
      <p:sp>
        <p:nvSpPr>
          <p:cNvPr id="6" name="Footer Placeholder 5">
            <a:extLst>
              <a:ext uri="{FF2B5EF4-FFF2-40B4-BE49-F238E27FC236}">
                <a16:creationId xmlns:a16="http://schemas.microsoft.com/office/drawing/2014/main" id="{418C4776-DFAF-487E-B033-1B8496536A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5F9678-D823-479E-8758-97E52CAFD7F1}"/>
              </a:ext>
            </a:extLst>
          </p:cNvPr>
          <p:cNvSpPr>
            <a:spLocks noGrp="1"/>
          </p:cNvSpPr>
          <p:nvPr>
            <p:ph type="sldNum" sz="quarter" idx="12"/>
          </p:nvPr>
        </p:nvSpPr>
        <p:spPr/>
        <p:txBody>
          <a:bodyPr/>
          <a:lstStyle/>
          <a:p>
            <a:fld id="{28ABCF02-E476-4744-AB17-DA596FD5ED1B}" type="slidenum">
              <a:rPr lang="en-US" smtClean="0"/>
              <a:t>‹#›</a:t>
            </a:fld>
            <a:endParaRPr lang="en-US"/>
          </a:p>
        </p:txBody>
      </p:sp>
    </p:spTree>
    <p:extLst>
      <p:ext uri="{BB962C8B-B14F-4D97-AF65-F5344CB8AC3E}">
        <p14:creationId xmlns:p14="http://schemas.microsoft.com/office/powerpoint/2010/main" val="2497821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solidFill>
              </a:rPr>
              <a:pPr/>
              <a:t>4/22/2022</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011266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solidFill>
              </a:rPr>
              <a:pPr/>
              <a:t>4/22/2022</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426097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solidFill>
              </a:rPr>
              <a:pPr/>
              <a:t>4/22/2022</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457200"/>
            <a:r>
              <a:rPr lang="en-US" sz="8000" dirty="0">
                <a:solidFill>
                  <a:prstClr val="black"/>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8000" dirty="0">
                <a:solidFill>
                  <a:prstClr val="black"/>
                </a:solidFill>
                <a:effectLst/>
              </a:rPr>
              <a:t>”</a:t>
            </a:r>
          </a:p>
        </p:txBody>
      </p:sp>
    </p:spTree>
    <p:extLst>
      <p:ext uri="{BB962C8B-B14F-4D97-AF65-F5344CB8AC3E}">
        <p14:creationId xmlns:p14="http://schemas.microsoft.com/office/powerpoint/2010/main" val="2112008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solidFill>
              </a:rPr>
              <a:pPr/>
              <a:t>4/22/2022</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72971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black"/>
                </a:solidFill>
              </a:rPr>
              <a:pPr/>
              <a:t>4/22/2022</a:t>
            </a:fld>
            <a:endParaRPr lang="en-US" dirty="0">
              <a:solidFill>
                <a:prstClr val="black"/>
              </a:solidFill>
            </a:endParaRPr>
          </a:p>
        </p:txBody>
      </p:sp>
      <p:sp>
        <p:nvSpPr>
          <p:cNvPr id="4" name="Footer Placeholder 3"/>
          <p:cNvSpPr>
            <a:spLocks noGrp="1"/>
          </p:cNvSpPr>
          <p:nvPr>
            <p:ph type="ftr" sz="quarter" idx="11"/>
          </p:nvPr>
        </p:nvSpPr>
        <p:spPr/>
        <p:txBody>
          <a:body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701451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black"/>
                </a:solidFill>
              </a:rPr>
              <a:pPr/>
              <a:t>4/22/2022</a:t>
            </a:fld>
            <a:endParaRPr lang="en-US" dirty="0">
              <a:solidFill>
                <a:prstClr val="black"/>
              </a:solidFill>
            </a:endParaRPr>
          </a:p>
        </p:txBody>
      </p:sp>
      <p:sp>
        <p:nvSpPr>
          <p:cNvPr id="4" name="Footer Placeholder 3"/>
          <p:cNvSpPr>
            <a:spLocks noGrp="1"/>
          </p:cNvSpPr>
          <p:nvPr>
            <p:ph type="ftr" sz="quarter" idx="11"/>
          </p:nvPr>
        </p:nvSpPr>
        <p:spPr/>
        <p:txBody>
          <a:body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187817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solidFill>
              </a:rPr>
              <a:pPr/>
              <a:t>4/22/2022</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043424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solidFill>
              </a:rPr>
              <a:pPr/>
              <a:t>4/22/2022</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47802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solidFill>
              </a:rPr>
              <a:pPr/>
              <a:t>4/22/2022</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629271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normAutofit/>
          </a:bodyPr>
          <a:lstStyle>
            <a:lvl1pPr algn="just">
              <a:defRPr sz="400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12" name="Content Placeholder 2"/>
          <p:cNvSpPr>
            <a:spLocks noGrp="1"/>
          </p:cNvSpPr>
          <p:nvPr>
            <p:ph sz="quarter" idx="13" hasCustomPrompt="1"/>
          </p:nvPr>
        </p:nvSpPr>
        <p:spPr>
          <a:xfrm>
            <a:off x="913774" y="2367092"/>
            <a:ext cx="10363826" cy="3424107"/>
          </a:xfrm>
        </p:spPr>
        <p:txBody>
          <a:bodyPr>
            <a:normAutofit/>
          </a:bodyPr>
          <a:lstStyle>
            <a:lvl1pPr algn="just">
              <a:defRPr sz="3200" cap="none">
                <a:solidFill>
                  <a:schemeClr val="tx1"/>
                </a:solidFill>
                <a:latin typeface="Times New Roman" panose="02020603050405020304" pitchFamily="18" charset="0"/>
                <a:cs typeface="Times New Roman" panose="02020603050405020304" pitchFamily="18" charset="0"/>
              </a:defRPr>
            </a:lvl1pPr>
            <a:lvl2pPr algn="just">
              <a:defRPr sz="3200" cap="none">
                <a:solidFill>
                  <a:schemeClr val="tx1"/>
                </a:solidFill>
                <a:latin typeface="Times New Roman" panose="02020603050405020304" pitchFamily="18" charset="0"/>
                <a:cs typeface="Times New Roman" panose="02020603050405020304" pitchFamily="18" charset="0"/>
              </a:defRPr>
            </a:lvl2pPr>
            <a:lvl3pPr algn="just">
              <a:defRPr sz="3200" cap="none">
                <a:solidFill>
                  <a:schemeClr val="tx1"/>
                </a:solidFill>
                <a:latin typeface="Times New Roman" panose="02020603050405020304" pitchFamily="18" charset="0"/>
                <a:cs typeface="Times New Roman" panose="02020603050405020304" pitchFamily="18" charset="0"/>
              </a:defRPr>
            </a:lvl3pPr>
            <a:lvl4pPr algn="just">
              <a:defRPr sz="3200" cap="none">
                <a:solidFill>
                  <a:schemeClr val="tx1"/>
                </a:solidFill>
                <a:latin typeface="Times New Roman" panose="02020603050405020304" pitchFamily="18" charset="0"/>
                <a:cs typeface="Times New Roman" panose="02020603050405020304" pitchFamily="18" charset="0"/>
              </a:defRPr>
            </a:lvl4pPr>
            <a:lvl5pPr algn="just">
              <a:defRPr sz="3200" cap="none">
                <a:solidFill>
                  <a:schemeClr val="tx1"/>
                </a:solidFill>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solidFill>
              </a:rPr>
              <a:pPr/>
              <a:t>4/22/2022</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380534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2.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19" Type="http://schemas.openxmlformats.org/officeDocument/2006/relationships/image" Target="../media/image3.png"/><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theme" Target="../theme/theme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10" Type="http://schemas.openxmlformats.org/officeDocument/2006/relationships/slideLayout" Target="../slideLayouts/slideLayout73.xml"/><Relationship Id="rId19" Type="http://schemas.openxmlformats.org/officeDocument/2006/relationships/image" Target="../media/image3.png"/><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18" Type="http://schemas.openxmlformats.org/officeDocument/2006/relationships/theme" Target="../theme/theme7.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10" Type="http://schemas.openxmlformats.org/officeDocument/2006/relationships/slideLayout" Target="../slideLayouts/slideLayout90.xml"/><Relationship Id="rId19" Type="http://schemas.openxmlformats.org/officeDocument/2006/relationships/image" Target="../media/image3.png"/><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18" Type="http://schemas.openxmlformats.org/officeDocument/2006/relationships/theme" Target="../theme/theme8.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17" Type="http://schemas.openxmlformats.org/officeDocument/2006/relationships/slideLayout" Target="../slideLayouts/slideLayout114.xml"/><Relationship Id="rId2" Type="http://schemas.openxmlformats.org/officeDocument/2006/relationships/slideLayout" Target="../slideLayouts/slideLayout99.xml"/><Relationship Id="rId16" Type="http://schemas.openxmlformats.org/officeDocument/2006/relationships/slideLayout" Target="../slideLayouts/slideLayout113.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5" Type="http://schemas.openxmlformats.org/officeDocument/2006/relationships/slideLayout" Target="../slideLayouts/slideLayout112.xml"/><Relationship Id="rId10" Type="http://schemas.openxmlformats.org/officeDocument/2006/relationships/slideLayout" Target="../slideLayouts/slideLayout107.xml"/><Relationship Id="rId19" Type="http://schemas.openxmlformats.org/officeDocument/2006/relationships/image" Target="../media/image3.png"/><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AEE9A0-9648-4513-AFFB-2921713A02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30FCAB1-E48C-4FB6-946D-3D03EC6763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80E43F-4DFC-4975-A951-A41A771332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2AEDAA-D3F1-4B5B-AEB8-6A79689A2EA3}" type="datetimeFigureOut">
              <a:rPr lang="en-US" smtClean="0"/>
              <a:t>4/22/2022</a:t>
            </a:fld>
            <a:endParaRPr lang="en-US"/>
          </a:p>
        </p:txBody>
      </p:sp>
      <p:sp>
        <p:nvSpPr>
          <p:cNvPr id="5" name="Footer Placeholder 4">
            <a:extLst>
              <a:ext uri="{FF2B5EF4-FFF2-40B4-BE49-F238E27FC236}">
                <a16:creationId xmlns:a16="http://schemas.microsoft.com/office/drawing/2014/main" id="{B604C277-E86D-467B-84D3-87C54F4927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5C84A6F-EF15-4E86-93EB-B4A293EC0E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ABCF02-E476-4744-AB17-DA596FD5ED1B}" type="slidenum">
              <a:rPr lang="en-US" smtClean="0"/>
              <a:t>‹#›</a:t>
            </a:fld>
            <a:endParaRPr lang="en-US"/>
          </a:p>
        </p:txBody>
      </p:sp>
    </p:spTree>
    <p:extLst>
      <p:ext uri="{BB962C8B-B14F-4D97-AF65-F5344CB8AC3E}">
        <p14:creationId xmlns:p14="http://schemas.microsoft.com/office/powerpoint/2010/main" val="11699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latin typeface="字魂59号-创粗黑" panose="00000500000000000000" pitchFamily="2" charset="-122"/>
                <a:ea typeface="字魂59号-创粗黑" panose="00000500000000000000" pitchFamily="2" charset="-122"/>
              </a:defRPr>
            </a:lvl1pPr>
          </a:lstStyle>
          <a:p>
            <a:fld id="{ACA37975-6AF7-4301-9DC5-87C074AA59D1}" type="datetimeFigureOut">
              <a:rPr lang="zh-CN" altLang="en-US" smtClean="0"/>
              <a:pPr/>
              <a:t>2022/4/22</a:t>
            </a:fld>
            <a:endParaRPr lang="zh-CN" alt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latin typeface="字魂59号-创粗黑" panose="00000500000000000000" pitchFamily="2" charset="-122"/>
                <a:ea typeface="字魂59号-创粗黑" panose="00000500000000000000" pitchFamily="2" charset="-122"/>
              </a:defRPr>
            </a:lvl1pPr>
          </a:lstStyle>
          <a:p>
            <a:endParaRPr lang="zh-CN" alt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latin typeface="字魂59号-创粗黑" panose="00000500000000000000" pitchFamily="2" charset="-122"/>
                <a:ea typeface="字魂59号-创粗黑" panose="00000500000000000000" pitchFamily="2" charset="-122"/>
              </a:defRPr>
            </a:lvl1pPr>
          </a:lstStyle>
          <a:p>
            <a:fld id="{D27987A4-0198-42B4-AAAE-EDBADA4485AB}" type="slidenum">
              <a:rPr lang="zh-CN" altLang="en-US" smtClean="0"/>
              <a:pPr/>
              <a:t>‹#›</a:t>
            </a:fld>
            <a:endParaRPr lang="zh-CN" altLang="en-US" dirty="0"/>
          </a:p>
        </p:txBody>
      </p:sp>
    </p:spTree>
    <p:extLst>
      <p:ext uri="{BB962C8B-B14F-4D97-AF65-F5344CB8AC3E}">
        <p14:creationId xmlns:p14="http://schemas.microsoft.com/office/powerpoint/2010/main" val="25778154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字魂59号-创粗黑" panose="00000500000000000000" pitchFamily="2" charset="-122"/>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字魂59号-创粗黑" panose="00000500000000000000" pitchFamily="2" charset="-122"/>
          <a:ea typeface="字魂59号-创粗黑" panose="00000500000000000000" pitchFamily="2"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字魂59号-创粗黑" panose="00000500000000000000" pitchFamily="2" charset="-122"/>
          <a:ea typeface="字魂59号-创粗黑" panose="00000500000000000000" pitchFamily="2" charset="-122"/>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字魂59号-创粗黑" panose="00000500000000000000" pitchFamily="2" charset="-122"/>
          <a:ea typeface="字魂59号-创粗黑" panose="00000500000000000000" pitchFamily="2" charset="-122"/>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字魂59号-创粗黑" panose="00000500000000000000" pitchFamily="2" charset="-122"/>
          <a:ea typeface="字魂59号-创粗黑" panose="00000500000000000000" pitchFamily="2"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C57C71-2D13-4A3D-8DE4-27162D0CC181}" type="datetimeFigureOut">
              <a:rPr lang="en-US" smtClean="0">
                <a:solidFill>
                  <a:prstClr val="black">
                    <a:tint val="75000"/>
                  </a:prstClr>
                </a:solidFill>
              </a:rPr>
              <a:pPr/>
              <a:t>4/22/2022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78DE88-A947-4BF2-B6DD-FBA84AABDC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120359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8B0512-9EB9-49FF-BFB3-EBC69D97D886}" type="datetimeFigureOut">
              <a:rPr lang="zh-CN" altLang="en-US" smtClean="0">
                <a:solidFill>
                  <a:prstClr val="black">
                    <a:tint val="75000"/>
                  </a:prstClr>
                </a:solidFill>
              </a:rPr>
              <a:pPr/>
              <a:t>2022/4/22</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7F3AF3-0C61-45C9-90BF-748ECB78216E}" type="slidenum">
              <a:rPr lang="zh-CN" altLang="en-US" smtClean="0">
                <a:solidFill>
                  <a:prstClr val="black">
                    <a:tint val="75000"/>
                  </a:prstClr>
                </a:solidFill>
              </a:rPr>
              <a:pPr/>
              <a:t>‹#›</a:t>
            </a:fld>
            <a:endParaRPr lang="zh-CN" altLang="en-US">
              <a:solidFill>
                <a:prstClr val="black">
                  <a:tint val="75000"/>
                </a:prstClr>
              </a:solidFill>
            </a:endParaRPr>
          </a:p>
        </p:txBody>
      </p:sp>
      <p:sp>
        <p:nvSpPr>
          <p:cNvPr id="7" name="副标题 2"/>
          <p:cNvSpPr txBox="1">
            <a:spLocks/>
          </p:cNvSpPr>
          <p:nvPr userDrawn="1"/>
        </p:nvSpPr>
        <p:spPr>
          <a:xfrm>
            <a:off x="6438900" y="4581753"/>
            <a:ext cx="4827814" cy="929140"/>
          </a:xfrm>
          <a:prstGeom prst="rect">
            <a:avLst/>
          </a:prstGeom>
        </p:spPr>
        <p:txBody>
          <a:bodyPr>
            <a:normAutofit/>
          </a:bodyPr>
          <a:lstStyle>
            <a:lvl1pPr marL="0" indent="0" algn="just"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ea"/>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CN" altLang="en-US" dirty="0">
                <a:solidFill>
                  <a:prstClr val="white"/>
                </a:solidFill>
              </a:rPr>
              <a:t>感谢您下载包图网平台上提供的</a:t>
            </a:r>
            <a:r>
              <a:rPr lang="en-US" altLang="zh-CN" dirty="0">
                <a:solidFill>
                  <a:prstClr val="white"/>
                </a:solidFill>
              </a:rPr>
              <a:t>PPT</a:t>
            </a:r>
            <a:r>
              <a:rPr lang="zh-CN" altLang="en-US" dirty="0">
                <a:solidFill>
                  <a:prstClr val="white"/>
                </a:solidFill>
              </a:rPr>
              <a:t>作品，为了您和包图网以及原创作者的利益，请勿复制、传播、销售，否则将承担法律责任！包图网将对作品进行维权，按照传播下载次数进行十倍索取赔偿！</a:t>
            </a:r>
            <a:r>
              <a:rPr lang="en-US" altLang="zh-CN" dirty="0">
                <a:solidFill>
                  <a:prstClr val="white"/>
                </a:solidFill>
              </a:rPr>
              <a:t>Ibaotu.com</a:t>
            </a:r>
            <a:endParaRPr lang="zh-CN" altLang="en-US" dirty="0">
              <a:solidFill>
                <a:prstClr val="white"/>
              </a:solidFill>
            </a:endParaRPr>
          </a:p>
        </p:txBody>
      </p:sp>
      <p:pic>
        <p:nvPicPr>
          <p:cNvPr id="8" name="图片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spTree>
    <p:extLst>
      <p:ext uri="{BB962C8B-B14F-4D97-AF65-F5344CB8AC3E}">
        <p14:creationId xmlns:p14="http://schemas.microsoft.com/office/powerpoint/2010/main" val="53040212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mt="7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pPr defTabSz="457200"/>
            <a:fld id="{48A87A34-81AB-432B-8DAE-1953F412C126}" type="datetimeFigureOut">
              <a:rPr lang="en-US" dirty="0">
                <a:solidFill>
                  <a:prstClr val="black"/>
                </a:solidFill>
              </a:rPr>
              <a:pPr defTabSz="457200"/>
              <a:t>4/22/2022</a:t>
            </a:fld>
            <a:endParaRPr lang="en-US" dirty="0">
              <a:solidFill>
                <a:prstClr val="black"/>
              </a:solidFill>
            </a:endParaRPr>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pPr defTabSz="457200"/>
            <a:endParaRPr lang="en-US" dirty="0">
              <a:solidFill>
                <a:prstClr val="black"/>
              </a:solidFill>
            </a:endParaRPr>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pPr defTabSz="457200"/>
            <a:fld id="{6D22F896-40B5-4ADD-8801-0D06FADFA095}" type="slidenum">
              <a:rPr lang="en-US" dirty="0">
                <a:solidFill>
                  <a:prstClr val="black"/>
                </a:solidFill>
              </a:rPr>
              <a:pPr defTabSz="457200"/>
              <a:t>‹#›</a:t>
            </a:fld>
            <a:endParaRPr lang="en-US" dirty="0">
              <a:solidFill>
                <a:prstClr val="black"/>
              </a:solidFill>
            </a:endParaRPr>
          </a:p>
        </p:txBody>
      </p:sp>
    </p:spTree>
    <p:extLst>
      <p:ext uri="{BB962C8B-B14F-4D97-AF65-F5344CB8AC3E}">
        <p14:creationId xmlns:p14="http://schemas.microsoft.com/office/powerpoint/2010/main" val="37720761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mt="7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pPr defTabSz="457200"/>
            <a:fld id="{48A87A34-81AB-432B-8DAE-1953F412C126}" type="datetimeFigureOut">
              <a:rPr lang="en-US" dirty="0">
                <a:solidFill>
                  <a:prstClr val="black"/>
                </a:solidFill>
              </a:rPr>
              <a:pPr defTabSz="457200"/>
              <a:t>4/22/2022</a:t>
            </a:fld>
            <a:endParaRPr lang="en-US" dirty="0">
              <a:solidFill>
                <a:prstClr val="black"/>
              </a:solidFill>
            </a:endParaRPr>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pPr defTabSz="457200"/>
            <a:endParaRPr lang="en-US" dirty="0">
              <a:solidFill>
                <a:prstClr val="black"/>
              </a:solidFill>
            </a:endParaRPr>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pPr defTabSz="457200"/>
            <a:fld id="{6D22F896-40B5-4ADD-8801-0D06FADFA095}" type="slidenum">
              <a:rPr lang="en-US" dirty="0">
                <a:solidFill>
                  <a:prstClr val="black"/>
                </a:solidFill>
              </a:rPr>
              <a:pPr defTabSz="457200"/>
              <a:t>‹#›</a:t>
            </a:fld>
            <a:endParaRPr lang="en-US" dirty="0">
              <a:solidFill>
                <a:prstClr val="black"/>
              </a:solidFill>
            </a:endParaRPr>
          </a:p>
        </p:txBody>
      </p:sp>
    </p:spTree>
    <p:extLst>
      <p:ext uri="{BB962C8B-B14F-4D97-AF65-F5344CB8AC3E}">
        <p14:creationId xmlns:p14="http://schemas.microsoft.com/office/powerpoint/2010/main" val="2781678593"/>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mt="7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pPr defTabSz="457200"/>
            <a:fld id="{48A87A34-81AB-432B-8DAE-1953F412C126}" type="datetimeFigureOut">
              <a:rPr lang="en-US" dirty="0">
                <a:solidFill>
                  <a:prstClr val="black"/>
                </a:solidFill>
              </a:rPr>
              <a:pPr defTabSz="457200"/>
              <a:t>4/22/2022</a:t>
            </a:fld>
            <a:endParaRPr lang="en-US" dirty="0">
              <a:solidFill>
                <a:prstClr val="black"/>
              </a:solidFill>
            </a:endParaRPr>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pPr defTabSz="457200"/>
            <a:endParaRPr lang="en-US" dirty="0">
              <a:solidFill>
                <a:prstClr val="black"/>
              </a:solidFill>
            </a:endParaRPr>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pPr defTabSz="457200"/>
            <a:fld id="{6D22F896-40B5-4ADD-8801-0D06FADFA095}" type="slidenum">
              <a:rPr lang="en-US" dirty="0">
                <a:solidFill>
                  <a:prstClr val="black"/>
                </a:solidFill>
              </a:rPr>
              <a:pPr defTabSz="457200"/>
              <a:t>‹#›</a:t>
            </a:fld>
            <a:endParaRPr lang="en-US" dirty="0">
              <a:solidFill>
                <a:prstClr val="black"/>
              </a:solidFill>
            </a:endParaRPr>
          </a:p>
        </p:txBody>
      </p:sp>
    </p:spTree>
    <p:extLst>
      <p:ext uri="{BB962C8B-B14F-4D97-AF65-F5344CB8AC3E}">
        <p14:creationId xmlns:p14="http://schemas.microsoft.com/office/powerpoint/2010/main" val="3838030345"/>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mt="7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pPr defTabSz="457200"/>
            <a:fld id="{48A87A34-81AB-432B-8DAE-1953F412C126}" type="datetimeFigureOut">
              <a:rPr lang="en-US" dirty="0">
                <a:solidFill>
                  <a:prstClr val="black"/>
                </a:solidFill>
              </a:rPr>
              <a:pPr defTabSz="457200"/>
              <a:t>4/22/2022</a:t>
            </a:fld>
            <a:endParaRPr lang="en-US" dirty="0">
              <a:solidFill>
                <a:prstClr val="black"/>
              </a:solidFill>
            </a:endParaRPr>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pPr defTabSz="457200"/>
            <a:endParaRPr lang="en-US" dirty="0">
              <a:solidFill>
                <a:prstClr val="black"/>
              </a:solidFill>
            </a:endParaRPr>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pPr defTabSz="457200"/>
            <a:fld id="{6D22F896-40B5-4ADD-8801-0D06FADFA095}" type="slidenum">
              <a:rPr lang="en-US" dirty="0">
                <a:solidFill>
                  <a:prstClr val="black"/>
                </a:solidFill>
              </a:rPr>
              <a:pPr defTabSz="457200"/>
              <a:t>‹#›</a:t>
            </a:fld>
            <a:endParaRPr lang="en-US" dirty="0">
              <a:solidFill>
                <a:prstClr val="black"/>
              </a:solidFill>
            </a:endParaRPr>
          </a:p>
        </p:txBody>
      </p:sp>
    </p:spTree>
    <p:extLst>
      <p:ext uri="{BB962C8B-B14F-4D97-AF65-F5344CB8AC3E}">
        <p14:creationId xmlns:p14="http://schemas.microsoft.com/office/powerpoint/2010/main" val="3267544208"/>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 id="2147483769" r:id="rId1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3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48.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24.xml"/><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3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7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8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24.xml"/><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04.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31.xml"/><Relationship Id="rId5" Type="http://schemas.openxmlformats.org/officeDocument/2006/relationships/image" Target="../media/image25.jpe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0" b="99556" l="0" r="100000">
                        <a14:foregroundMark x1="4444" y1="50667" x2="4444" y2="50667"/>
                        <a14:foregroundMark x1="20889" y1="20889" x2="20889" y2="20889"/>
                        <a14:foregroundMark x1="76889" y1="85333" x2="76889" y2="85333"/>
                        <a14:foregroundMark x1="15111" y1="82222" x2="15111" y2="82222"/>
                        <a14:foregroundMark x1="81333" y1="18222" x2="81333" y2="18222"/>
                        <a14:foregroundMark x1="51111" y1="6667" x2="51111" y2="6667"/>
                      </a14:backgroundRemoval>
                    </a14:imgEffect>
                  </a14:imgLayer>
                </a14:imgProps>
              </a:ext>
            </a:extLst>
          </a:blip>
          <a:stretch>
            <a:fillRect/>
          </a:stretch>
        </p:blipFill>
        <p:spPr>
          <a:xfrm>
            <a:off x="0" y="0"/>
            <a:ext cx="2143125" cy="2143125"/>
          </a:xfrm>
          <a:prstGeom prst="rect">
            <a:avLst/>
          </a:prstGeom>
        </p:spPr>
      </p:pic>
      <p:sp>
        <p:nvSpPr>
          <p:cNvPr id="4" name="Rectangle 3"/>
          <p:cNvSpPr/>
          <p:nvPr/>
        </p:nvSpPr>
        <p:spPr>
          <a:xfrm>
            <a:off x="1443790" y="2351856"/>
            <a:ext cx="9480884" cy="2800767"/>
          </a:xfrm>
          <a:prstGeom prst="rect">
            <a:avLst/>
          </a:prstGeom>
        </p:spPr>
        <p:txBody>
          <a:bodyPr wrap="square">
            <a:spAutoFit/>
          </a:bodyPr>
          <a:lstStyle/>
          <a:p>
            <a:pPr algn="ctr"/>
            <a:r>
              <a:rPr lang="en-US" sz="8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PHÂN MÔN LỊCH </a:t>
            </a:r>
            <a:r>
              <a:rPr lang="en-US" sz="88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SỬ 6</a:t>
            </a:r>
            <a:endParaRPr lang="en-US" sz="8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TextBox 4"/>
          <p:cNvSpPr txBox="1"/>
          <p:nvPr/>
        </p:nvSpPr>
        <p:spPr>
          <a:xfrm>
            <a:off x="3930316" y="6015789"/>
            <a:ext cx="4203031" cy="584775"/>
          </a:xfrm>
          <a:prstGeom prst="rect">
            <a:avLst/>
          </a:prstGeom>
          <a:noFill/>
        </p:spPr>
        <p:txBody>
          <a:bodyPr wrap="square" rtlCol="0">
            <a:spAutoFit/>
          </a:bodyPr>
          <a:lstStyle/>
          <a:p>
            <a:pPr algn="ctr"/>
            <a:r>
              <a:rPr lang="en-US" sz="3200" i="1" dirty="0" err="1">
                <a:solidFill>
                  <a:prstClr val="black"/>
                </a:solidFill>
                <a:latin typeface="Times New Roman" panose="02020603050405020304" pitchFamily="18" charset="0"/>
                <a:cs typeface="Times New Roman" panose="02020603050405020304" pitchFamily="18" charset="0"/>
              </a:rPr>
              <a:t>Năm</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học</a:t>
            </a:r>
            <a:r>
              <a:rPr lang="en-US" sz="3200" i="1" dirty="0">
                <a:solidFill>
                  <a:prstClr val="black"/>
                </a:solidFill>
                <a:latin typeface="Times New Roman" panose="02020603050405020304" pitchFamily="18" charset="0"/>
                <a:cs typeface="Times New Roman" panose="02020603050405020304" pitchFamily="18" charset="0"/>
              </a:rPr>
              <a:t>: 2021 - 2022</a:t>
            </a:r>
          </a:p>
        </p:txBody>
      </p:sp>
    </p:spTree>
    <p:extLst>
      <p:ext uri="{BB962C8B-B14F-4D97-AF65-F5344CB8AC3E}">
        <p14:creationId xmlns:p14="http://schemas.microsoft.com/office/powerpoint/2010/main" val="3621903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3DA5BB-9BCC-4468-8BF6-5315EC68003E}"/>
              </a:ext>
            </a:extLst>
          </p:cNvPr>
          <p:cNvSpPr/>
          <p:nvPr/>
        </p:nvSpPr>
        <p:spPr>
          <a:xfrm>
            <a:off x="520262" y="444062"/>
            <a:ext cx="11151476" cy="1271751"/>
          </a:xfrm>
          <a:prstGeom prst="rect">
            <a:avLst/>
          </a:prstGeom>
          <a:ln/>
        </p:spPr>
        <p:style>
          <a:lnRef idx="3">
            <a:schemeClr val="lt1"/>
          </a:lnRef>
          <a:fillRef idx="1">
            <a:schemeClr val="accent1"/>
          </a:fillRef>
          <a:effectRef idx="1">
            <a:schemeClr val="accent1"/>
          </a:effectRef>
          <a:fontRef idx="minor">
            <a:schemeClr val="lt1"/>
          </a:fontRef>
        </p:style>
        <p:txBody>
          <a:bodyPr rtlCol="0" anchor="ctr"/>
          <a:lstStyle/>
          <a:p>
            <a:pPr algn="just">
              <a:spcBef>
                <a:spcPts val="600"/>
              </a:spcBef>
              <a:spcAft>
                <a:spcPts val="600"/>
              </a:spcAft>
            </a:pPr>
            <a:r>
              <a:rPr lang="en-US" sz="32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2</a:t>
            </a:r>
            <a:r>
              <a:rPr lang="en-US" sz="3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Ngô</a:t>
            </a:r>
            <a:r>
              <a:rPr lang="en-US" sz="3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Quyền</a:t>
            </a:r>
            <a:r>
              <a:rPr lang="en-US" sz="3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3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thắng</a:t>
            </a:r>
            <a:r>
              <a:rPr lang="en-US" sz="3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Bạch</a:t>
            </a:r>
            <a:r>
              <a:rPr lang="en-US" sz="3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Đằng</a:t>
            </a:r>
            <a:r>
              <a:rPr lang="en-US" sz="3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3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938.</a:t>
            </a:r>
            <a:endParaRPr lang="en-US"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Scroll: Horizontal 2">
            <a:extLst>
              <a:ext uri="{FF2B5EF4-FFF2-40B4-BE49-F238E27FC236}">
                <a16:creationId xmlns:a16="http://schemas.microsoft.com/office/drawing/2014/main" id="{71008DC6-693D-4C13-B552-981B1F06B7CB}"/>
              </a:ext>
            </a:extLst>
          </p:cNvPr>
          <p:cNvSpPr/>
          <p:nvPr/>
        </p:nvSpPr>
        <p:spPr>
          <a:xfrm>
            <a:off x="683172" y="1392620"/>
            <a:ext cx="10988566" cy="5465380"/>
          </a:xfrm>
          <a:prstGeom prst="horizontalScroll">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pPr>
            <a:r>
              <a:rPr lang="en-US" sz="3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Tổ</a:t>
            </a:r>
            <a:r>
              <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US" sz="3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Ngô</a:t>
            </a:r>
            <a:r>
              <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Quyền</a:t>
            </a:r>
            <a:r>
              <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US" sz="3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Tổ</a:t>
            </a:r>
            <a:r>
              <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Dựa</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vào</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tư</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liệu</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19.3,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Ngô</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Quyền</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đánh</a:t>
            </a:r>
            <a:r>
              <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giá</a:t>
            </a:r>
            <a:r>
              <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yếu</a:t>
            </a:r>
            <a:r>
              <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mạnh</a:t>
            </a:r>
            <a:r>
              <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địch</a:t>
            </a:r>
            <a:r>
              <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US" sz="3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Tổ</a:t>
            </a:r>
            <a:r>
              <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3: </a:t>
            </a:r>
            <a:r>
              <a:rPr lang="en-US" sz="3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Ngô</a:t>
            </a:r>
            <a:r>
              <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Quyền</a:t>
            </a:r>
            <a:r>
              <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vạch</a:t>
            </a:r>
            <a:r>
              <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ra </a:t>
            </a:r>
            <a:r>
              <a:rPr lang="en-US" sz="3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kế</a:t>
            </a:r>
            <a:r>
              <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hoạch</a:t>
            </a:r>
            <a:r>
              <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đánh</a:t>
            </a:r>
            <a:r>
              <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địch</a:t>
            </a:r>
            <a:r>
              <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Vị</a:t>
            </a:r>
            <a:r>
              <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trí</a:t>
            </a:r>
            <a:r>
              <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quyết</a:t>
            </a:r>
            <a:r>
              <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nằm</a:t>
            </a:r>
            <a:r>
              <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3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đâu</a:t>
            </a:r>
            <a:r>
              <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đánh</a:t>
            </a:r>
            <a:r>
              <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ra </a:t>
            </a:r>
            <a:r>
              <a:rPr lang="en-US" sz="3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sao</a:t>
            </a:r>
            <a:r>
              <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US" sz="3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Tổ</a:t>
            </a:r>
            <a:r>
              <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4: </a:t>
            </a:r>
            <a:r>
              <a:rPr lang="en-US" sz="3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quả</a:t>
            </a:r>
            <a:r>
              <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3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trận</a:t>
            </a:r>
            <a:r>
              <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Bạch</a:t>
            </a:r>
            <a:r>
              <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Đằng</a:t>
            </a:r>
            <a:r>
              <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938?</a:t>
            </a:r>
            <a:endParaRPr lang="en-US"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31830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83099B-7402-4850-813D-68860B2DFCE7}"/>
              </a:ext>
            </a:extLst>
          </p:cNvPr>
          <p:cNvPicPr>
            <a:picLocks noChangeAspect="1"/>
          </p:cNvPicPr>
          <p:nvPr/>
        </p:nvPicPr>
        <p:blipFill>
          <a:blip r:embed="rId3"/>
          <a:stretch>
            <a:fillRect/>
          </a:stretch>
        </p:blipFill>
        <p:spPr>
          <a:xfrm>
            <a:off x="5864772" y="763661"/>
            <a:ext cx="5570482" cy="4798939"/>
          </a:xfrm>
          <a:prstGeom prst="rect">
            <a:avLst/>
          </a:prstGeom>
        </p:spPr>
      </p:pic>
      <p:sp>
        <p:nvSpPr>
          <p:cNvPr id="4" name="Thought Bubble: Cloud 3">
            <a:extLst>
              <a:ext uri="{FF2B5EF4-FFF2-40B4-BE49-F238E27FC236}">
                <a16:creationId xmlns:a16="http://schemas.microsoft.com/office/drawing/2014/main" id="{1E5C2898-055F-4477-B07A-A9D13E4465E8}"/>
              </a:ext>
            </a:extLst>
          </p:cNvPr>
          <p:cNvSpPr/>
          <p:nvPr/>
        </p:nvSpPr>
        <p:spPr>
          <a:xfrm>
            <a:off x="451945" y="1093076"/>
            <a:ext cx="5318234" cy="2869324"/>
          </a:xfrm>
          <a:prstGeom prst="cloudCallout">
            <a:avLst>
              <a:gd name="adj1" fmla="val 42683"/>
              <a:gd name="adj2" fmla="val 8960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Tổ</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1: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Ngô</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Quyền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như</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thế</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nào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6911365" y="5821603"/>
            <a:ext cx="3477296" cy="553791"/>
          </a:xfrm>
          <a:prstGeom prst="rect">
            <a:avLst/>
          </a:prstGeom>
          <a:solidFill>
            <a:srgbClr val="274FA4"/>
          </a:solidFill>
          <a:ln w="15875" cap="flat" cmpd="sng" algn="ctr">
            <a:solidFill>
              <a:srgbClr val="274FA4">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Ngô</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Quyền</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(898 – 944) </a:t>
            </a:r>
          </a:p>
        </p:txBody>
      </p:sp>
    </p:spTree>
    <p:extLst>
      <p:ext uri="{BB962C8B-B14F-4D97-AF65-F5344CB8AC3E}">
        <p14:creationId xmlns:p14="http://schemas.microsoft.com/office/powerpoint/2010/main" val="1683044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Callout 2"/>
          <p:cNvSpPr/>
          <p:nvPr/>
        </p:nvSpPr>
        <p:spPr>
          <a:xfrm>
            <a:off x="259080" y="914400"/>
            <a:ext cx="5989320" cy="3657600"/>
          </a:xfrm>
          <a:prstGeom prst="cloudCallout">
            <a:avLst>
              <a:gd name="adj1" fmla="val 44562"/>
              <a:gd name="adj2" fmla="val 50833"/>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0"/>
              </a:spcAft>
            </a:pP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Tổ</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2: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Dựa</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vào</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tư</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liệu</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19.3,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Ngô</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Quyền</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đánh</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giá</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nhận</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về</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điểm</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yếu</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điểm</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mạnh</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địch</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như</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thế</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nào</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6248400" y="630822"/>
            <a:ext cx="5339545" cy="5815697"/>
          </a:xfrm>
          <a:prstGeom prst="rect">
            <a:avLst/>
          </a:prstGeom>
        </p:spPr>
      </p:pic>
    </p:spTree>
    <p:extLst>
      <p:ext uri="{BB962C8B-B14F-4D97-AF65-F5344CB8AC3E}">
        <p14:creationId xmlns:p14="http://schemas.microsoft.com/office/powerpoint/2010/main" val="1893296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928688" y="800099"/>
            <a:ext cx="10387012" cy="43291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228725" y="1100138"/>
            <a:ext cx="9572625" cy="3539430"/>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Tháo</a:t>
            </a:r>
            <a:r>
              <a:rPr lang="en-US" sz="3200" dirty="0">
                <a:latin typeface="Times New Roman" panose="02020603050405020304" pitchFamily="18" charset="0"/>
                <a:cs typeface="Times New Roman" panose="02020603050405020304" pitchFamily="18" charset="0"/>
              </a:rPr>
              <a:t> là </a:t>
            </a:r>
            <a:r>
              <a:rPr lang="en-US" sz="3200" dirty="0" err="1">
                <a:latin typeface="Times New Roman" panose="02020603050405020304" pitchFamily="18" charset="0"/>
                <a:cs typeface="Times New Roman" panose="02020603050405020304" pitchFamily="18" charset="0"/>
              </a:rPr>
              <a:t>đứa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tre</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còn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mệt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mỏi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nghe</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chết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có </a:t>
            </a:r>
            <a:r>
              <a:rPr lang="en-US" sz="3200" dirty="0" err="1">
                <a:latin typeface="Times New Roman" panose="02020603050405020304" pitchFamily="18" charset="0"/>
                <a:cs typeface="Times New Roman" panose="02020603050405020304" pitchFamily="18" charset="0"/>
              </a:rPr>
              <a:t>người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làm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ứng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mất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Quân</a:t>
            </a:r>
            <a:r>
              <a:rPr lang="en-US" sz="3200" dirty="0">
                <a:latin typeface="Times New Roman" panose="02020603050405020304" pitchFamily="18" charset="0"/>
                <a:cs typeface="Times New Roman" panose="02020603050405020304" pitchFamily="18" charset="0"/>
              </a:rPr>
              <a:t> ta </a:t>
            </a:r>
            <a:r>
              <a:rPr lang="en-US" sz="3200" dirty="0" err="1">
                <a:latin typeface="Times New Roman" panose="02020603050405020304" pitchFamily="18" charset="0"/>
                <a:cs typeface="Times New Roman" panose="02020603050405020304" pitchFamily="18" charset="0"/>
              </a:rPr>
              <a:t>lấy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sức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còn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khỏe</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mệt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mỏi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tất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bọn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chúng</a:t>
            </a:r>
            <a:r>
              <a:rPr lang="en-US" sz="3200" dirty="0">
                <a:latin typeface="Times New Roman" panose="02020603050405020304" pitchFamily="18" charset="0"/>
                <a:cs typeface="Times New Roman" panose="02020603050405020304" pitchFamily="18" charset="0"/>
              </a:rPr>
              <a:t> có </a:t>
            </a:r>
            <a:r>
              <a:rPr lang="en-US" sz="3200" dirty="0" err="1">
                <a:latin typeface="Times New Roman" panose="02020603050405020304" pitchFamily="18" charset="0"/>
                <a:cs typeface="Times New Roman" panose="02020603050405020304" pitchFamily="18" charset="0"/>
              </a:rPr>
              <a:t>lợi</a:t>
            </a:r>
            <a:r>
              <a:rPr lang="en-US" sz="3200" dirty="0">
                <a:latin typeface="Times New Roman" panose="02020603050405020304" pitchFamily="18" charset="0"/>
                <a:cs typeface="Times New Roman" panose="02020603050405020304" pitchFamily="18" charset="0"/>
              </a:rPr>
              <a:t> ở </a:t>
            </a:r>
            <a:r>
              <a:rPr lang="en-US" sz="3200" dirty="0" err="1">
                <a:latin typeface="Times New Roman" panose="02020603050405020304" pitchFamily="18" charset="0"/>
                <a:cs typeface="Times New Roman" panose="02020603050405020304" pitchFamily="18" charset="0"/>
              </a:rPr>
              <a:t>chiến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thuyền</a:t>
            </a:r>
            <a:r>
              <a:rPr lang="en-US" sz="3200" dirty="0">
                <a:latin typeface="Times New Roman" panose="02020603050405020304" pitchFamily="18" charset="0"/>
                <a:cs typeface="Times New Roman" panose="02020603050405020304" pitchFamily="18" charset="0"/>
              </a:rPr>
              <a:t>, ta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phòng</a:t>
            </a:r>
            <a:r>
              <a:rPr lang="en-US" sz="3200" dirty="0">
                <a:latin typeface="Times New Roman" panose="02020603050405020304" pitchFamily="18" charset="0"/>
                <a:cs typeface="Times New Roman" panose="02020603050405020304" pitchFamily="18" charset="0"/>
              </a:rPr>
              <a:t> bị </a:t>
            </a:r>
            <a:r>
              <a:rPr lang="en-US" sz="3200" dirty="0" err="1">
                <a:latin typeface="Times New Roman" panose="02020603050405020304" pitchFamily="18" charset="0"/>
                <a:cs typeface="Times New Roman" panose="02020603050405020304" pitchFamily="18" charset="0"/>
              </a:rPr>
              <a:t>trước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thê</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chưa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biết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sao</a:t>
            </a:r>
            <a:r>
              <a:rPr lang="en-US" sz="3200" dirty="0">
                <a:latin typeface="Times New Roman" panose="02020603050405020304" pitchFamily="18" charset="0"/>
                <a:cs typeface="Times New Roman" panose="02020603050405020304" pitchFamily="18" charset="0"/>
              </a:rPr>
              <a:t>.”</a:t>
            </a:r>
          </a:p>
          <a:p>
            <a:pPr algn="r"/>
            <a:r>
              <a:rPr lang="en-US" sz="3200" dirty="0">
                <a:latin typeface="Times New Roman" panose="02020603050405020304" pitchFamily="18" charset="0"/>
                <a:cs typeface="Times New Roman" panose="02020603050405020304" pitchFamily="18" charset="0"/>
              </a:rPr>
              <a:t>   </a:t>
            </a:r>
            <a:r>
              <a:rPr lang="en-US" sz="3200" i="1" dirty="0">
                <a:latin typeface="Times New Roman" panose="02020603050405020304" pitchFamily="18" charset="0"/>
                <a:cs typeface="Times New Roman" panose="02020603050405020304" pitchFamily="18" charset="0"/>
              </a:rPr>
              <a:t>(</a:t>
            </a:r>
            <a:r>
              <a:rPr lang="en-US" sz="3200" i="1" dirty="0" err="1">
                <a:latin typeface="Times New Roman" panose="02020603050405020304" pitchFamily="18" charset="0"/>
                <a:cs typeface="Times New Roman" panose="02020603050405020304" pitchFamily="18" charset="0"/>
              </a:rPr>
              <a:t>Lời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Ngô</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Quyền</a:t>
            </a:r>
            <a:r>
              <a:rPr lang="en-US" sz="3200" i="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505176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5" descr="Slide1"/>
          <p:cNvPicPr>
            <a:picLocks noChangeAspect="1" noChangeArrowheads="1"/>
          </p:cNvPicPr>
          <p:nvPr/>
        </p:nvPicPr>
        <p:blipFill>
          <a:blip r:embed="rId3">
            <a:extLst>
              <a:ext uri="{28A0092B-C50C-407E-A947-70E740481C1C}">
                <a14:useLocalDpi xmlns:a14="http://schemas.microsoft.com/office/drawing/2010/main" val="0"/>
              </a:ext>
            </a:extLst>
          </a:blip>
          <a:srcRect t="20512" r="14423"/>
          <a:stretch>
            <a:fillRect/>
          </a:stretch>
        </p:blipFill>
        <p:spPr bwMode="auto">
          <a:xfrm>
            <a:off x="3081867" y="1202734"/>
            <a:ext cx="6398035" cy="4824842"/>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Arc 26"/>
          <p:cNvSpPr>
            <a:spLocks/>
          </p:cNvSpPr>
          <p:nvPr/>
        </p:nvSpPr>
        <p:spPr bwMode="auto">
          <a:xfrm rot="6550852">
            <a:off x="7441460" y="3887775"/>
            <a:ext cx="1500188" cy="727075"/>
          </a:xfrm>
          <a:custGeom>
            <a:avLst/>
            <a:gdLst>
              <a:gd name="T0" fmla="*/ 0 w 37683"/>
              <a:gd name="T1" fmla="*/ 2147483647 h 25422"/>
              <a:gd name="T2" fmla="*/ 2147483647 w 37683"/>
              <a:gd name="T3" fmla="*/ 2147483647 h 25422"/>
              <a:gd name="T4" fmla="*/ 2147483647 w 37683"/>
              <a:gd name="T5" fmla="*/ 2147483647 h 25422"/>
              <a:gd name="T6" fmla="*/ 0 60000 65536"/>
              <a:gd name="T7" fmla="*/ 0 60000 65536"/>
              <a:gd name="T8" fmla="*/ 0 60000 65536"/>
              <a:gd name="T9" fmla="*/ 0 w 37683"/>
              <a:gd name="T10" fmla="*/ 0 h 25422"/>
              <a:gd name="T11" fmla="*/ 37683 w 37683"/>
              <a:gd name="T12" fmla="*/ 25422 h 25422"/>
            </a:gdLst>
            <a:ahLst/>
            <a:cxnLst>
              <a:cxn ang="T6">
                <a:pos x="T0" y="T1"/>
              </a:cxn>
              <a:cxn ang="T7">
                <a:pos x="T2" y="T3"/>
              </a:cxn>
              <a:cxn ang="T8">
                <a:pos x="T4" y="T5"/>
              </a:cxn>
            </a:cxnLst>
            <a:rect l="T9" t="T10" r="T11" b="T12"/>
            <a:pathLst>
              <a:path w="37683" h="25422" fill="none" extrusionOk="0">
                <a:moveTo>
                  <a:pt x="-1" y="7181"/>
                </a:moveTo>
                <a:cubicBezTo>
                  <a:pt x="4096" y="2611"/>
                  <a:pt x="9945" y="-1"/>
                  <a:pt x="16083" y="0"/>
                </a:cubicBezTo>
                <a:cubicBezTo>
                  <a:pt x="28012" y="0"/>
                  <a:pt x="37683" y="9670"/>
                  <a:pt x="37683" y="21600"/>
                </a:cubicBezTo>
                <a:cubicBezTo>
                  <a:pt x="37683" y="22881"/>
                  <a:pt x="37568" y="24160"/>
                  <a:pt x="37342" y="25422"/>
                </a:cubicBezTo>
              </a:path>
              <a:path w="37683" h="25422" stroke="0" extrusionOk="0">
                <a:moveTo>
                  <a:pt x="-1" y="7181"/>
                </a:moveTo>
                <a:cubicBezTo>
                  <a:pt x="4096" y="2611"/>
                  <a:pt x="9945" y="-1"/>
                  <a:pt x="16083" y="0"/>
                </a:cubicBezTo>
                <a:cubicBezTo>
                  <a:pt x="28012" y="0"/>
                  <a:pt x="37683" y="9670"/>
                  <a:pt x="37683" y="21600"/>
                </a:cubicBezTo>
                <a:cubicBezTo>
                  <a:pt x="37683" y="22881"/>
                  <a:pt x="37568" y="24160"/>
                  <a:pt x="37342" y="25422"/>
                </a:cubicBezTo>
                <a:lnTo>
                  <a:pt x="16083" y="21600"/>
                </a:lnTo>
                <a:lnTo>
                  <a:pt x="-1" y="7181"/>
                </a:lnTo>
                <a:close/>
              </a:path>
            </a:pathLst>
          </a:custGeom>
          <a:noFill/>
          <a:ln w="88900">
            <a:solidFill>
              <a:srgbClr val="000080"/>
            </a:solidFill>
            <a:round/>
            <a:headEnd/>
            <a:tailEnd type="triangle" w="med" len="med"/>
          </a:ln>
          <a:extLst>
            <a:ext uri="{909E8E84-426E-40DD-AFC4-6F175D3DCCD1}">
              <a14:hiddenFill xmlns:a14="http://schemas.microsoft.com/office/drawing/2010/main">
                <a:solidFill>
                  <a:srgbClr val="FFFFFF"/>
                </a:solidFill>
              </a14:hiddenFill>
            </a:ext>
          </a:extLst>
        </p:spPr>
        <p:txBody>
          <a:bodyPr rot="10800000" vert="eaVert" wrap="none" anchor="ctr"/>
          <a:lstStyle/>
          <a:p>
            <a:pPr defTabSz="457200"/>
            <a:endParaRPr lang="en-US">
              <a:solidFill>
                <a:prstClr val="black"/>
              </a:solidFill>
            </a:endParaRPr>
          </a:p>
        </p:txBody>
      </p:sp>
      <p:sp>
        <p:nvSpPr>
          <p:cNvPr id="9" name="Text Box 29"/>
          <p:cNvSpPr txBox="1">
            <a:spLocks noChangeArrowheads="1"/>
          </p:cNvSpPr>
          <p:nvPr/>
        </p:nvSpPr>
        <p:spPr bwMode="auto">
          <a:xfrm>
            <a:off x="3073281" y="6027576"/>
            <a:ext cx="640662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US" sz="3600" i="1" dirty="0" err="1">
                <a:solidFill>
                  <a:prstClr val="black"/>
                </a:solidFill>
                <a:latin typeface="Times New Roman" panose="02020603050405020304" pitchFamily="18" charset="0"/>
              </a:rPr>
              <a:t>Lược</a:t>
            </a:r>
            <a:r>
              <a:rPr lang="en-US" sz="3600" i="1" dirty="0">
                <a:solidFill>
                  <a:prstClr val="black"/>
                </a:solidFill>
                <a:latin typeface="Times New Roman" panose="02020603050405020304" pitchFamily="18" charset="0"/>
              </a:rPr>
              <a:t> </a:t>
            </a:r>
            <a:r>
              <a:rPr lang="en-US" sz="3600" i="1" dirty="0" err="1">
                <a:solidFill>
                  <a:prstClr val="black"/>
                </a:solidFill>
                <a:latin typeface="Times New Roman" panose="02020603050405020304" pitchFamily="18" charset="0"/>
              </a:rPr>
              <a:t>đồ</a:t>
            </a:r>
            <a:r>
              <a:rPr lang="en-US" sz="3600" i="1" dirty="0">
                <a:solidFill>
                  <a:prstClr val="black"/>
                </a:solidFill>
                <a:latin typeface="Times New Roman" panose="02020603050405020304" pitchFamily="18" charset="0"/>
              </a:rPr>
              <a:t> </a:t>
            </a:r>
            <a:r>
              <a:rPr lang="en-US" sz="3600" i="1" dirty="0" err="1">
                <a:solidFill>
                  <a:prstClr val="black"/>
                </a:solidFill>
                <a:latin typeface="Times New Roman" panose="02020603050405020304" pitchFamily="18" charset="0"/>
              </a:rPr>
              <a:t>chống</a:t>
            </a:r>
            <a:r>
              <a:rPr lang="en-US" sz="3600" i="1" dirty="0">
                <a:solidFill>
                  <a:prstClr val="black"/>
                </a:solidFill>
                <a:latin typeface="Times New Roman" panose="02020603050405020304" pitchFamily="18" charset="0"/>
              </a:rPr>
              <a:t> </a:t>
            </a:r>
            <a:r>
              <a:rPr lang="en-US" sz="3600" i="1" dirty="0" err="1">
                <a:solidFill>
                  <a:prstClr val="black"/>
                </a:solidFill>
                <a:latin typeface="Times New Roman" panose="02020603050405020304" pitchFamily="18" charset="0"/>
              </a:rPr>
              <a:t>quân</a:t>
            </a:r>
            <a:r>
              <a:rPr lang="en-US" sz="3600" i="1" dirty="0">
                <a:solidFill>
                  <a:prstClr val="black"/>
                </a:solidFill>
                <a:latin typeface="Times New Roman" panose="02020603050405020304" pitchFamily="18" charset="0"/>
              </a:rPr>
              <a:t> Nam </a:t>
            </a:r>
            <a:r>
              <a:rPr lang="en-US" sz="3600" i="1" dirty="0" err="1">
                <a:solidFill>
                  <a:prstClr val="black"/>
                </a:solidFill>
                <a:latin typeface="Times New Roman" panose="02020603050405020304" pitchFamily="18" charset="0"/>
              </a:rPr>
              <a:t>Hán</a:t>
            </a:r>
            <a:r>
              <a:rPr lang="en-US" sz="3600" i="1" dirty="0">
                <a:solidFill>
                  <a:prstClr val="black"/>
                </a:solidFill>
                <a:latin typeface="Times New Roman" panose="02020603050405020304" pitchFamily="18" charset="0"/>
              </a:rPr>
              <a:t> </a:t>
            </a:r>
          </a:p>
        </p:txBody>
      </p:sp>
      <p:sp>
        <p:nvSpPr>
          <p:cNvPr id="10" name="Text Box 17"/>
          <p:cNvSpPr txBox="1">
            <a:spLocks noChangeArrowheads="1"/>
          </p:cNvSpPr>
          <p:nvPr/>
        </p:nvSpPr>
        <p:spPr bwMode="auto">
          <a:xfrm rot="18061133">
            <a:off x="6552989" y="4657405"/>
            <a:ext cx="1828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spcBef>
                <a:spcPct val="50000"/>
              </a:spcBef>
            </a:pPr>
            <a:r>
              <a:rPr lang="en-US" sz="1600" b="1" dirty="0" err="1">
                <a:solidFill>
                  <a:srgbClr val="FF0000"/>
                </a:solidFill>
                <a:latin typeface="VNI-Times" pitchFamily="2" charset="0"/>
              </a:rPr>
              <a:t>Cửa</a:t>
            </a:r>
            <a:r>
              <a:rPr lang="en-US" sz="1600" b="1" dirty="0">
                <a:solidFill>
                  <a:srgbClr val="FF0000"/>
                </a:solidFill>
                <a:latin typeface="VNI-Times" pitchFamily="2" charset="0"/>
              </a:rPr>
              <a:t> </a:t>
            </a:r>
            <a:r>
              <a:rPr lang="en-US" sz="1600" b="1" dirty="0" err="1">
                <a:solidFill>
                  <a:srgbClr val="FF0000"/>
                </a:solidFill>
                <a:latin typeface="VNI-Times" pitchFamily="2" charset="0"/>
              </a:rPr>
              <a:t>Bạch</a:t>
            </a:r>
            <a:r>
              <a:rPr lang="en-US" sz="1600" b="1" dirty="0">
                <a:solidFill>
                  <a:srgbClr val="FF0000"/>
                </a:solidFill>
                <a:latin typeface="VNI-Times" pitchFamily="2" charset="0"/>
              </a:rPr>
              <a:t> </a:t>
            </a:r>
            <a:r>
              <a:rPr lang="en-US" sz="1600" b="1" dirty="0" err="1">
                <a:solidFill>
                  <a:srgbClr val="FF0000"/>
                </a:solidFill>
                <a:latin typeface="VNI-Times" pitchFamily="2" charset="0"/>
              </a:rPr>
              <a:t>Đằng</a:t>
            </a:r>
            <a:endParaRPr lang="en-US" sz="1600" b="1" dirty="0">
              <a:solidFill>
                <a:srgbClr val="FF0000"/>
              </a:solidFill>
              <a:latin typeface="VNI-Times" pitchFamily="2" charset="0"/>
            </a:endParaRPr>
          </a:p>
        </p:txBody>
      </p:sp>
    </p:spTree>
    <p:extLst>
      <p:ext uri="{BB962C8B-B14F-4D97-AF65-F5344CB8AC3E}">
        <p14:creationId xmlns:p14="http://schemas.microsoft.com/office/powerpoint/2010/main" val="28378323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5929313" y="319087"/>
            <a:ext cx="5915025" cy="3063240"/>
          </a:xfrm>
          <a:prstGeom prst="ellipse">
            <a:avLst/>
          </a:prstGeom>
          <a:solidFill>
            <a:srgbClr val="9BE5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0"/>
              </a:spcAft>
            </a:pP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Tổ</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3: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Ngô</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Quyền</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đã</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vạch</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ra</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kế</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hoạch</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đánh</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địch</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như</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thế</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nào</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Vị</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trí</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quyết</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chiến</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nằm</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ở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đâu</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Cách</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đánh</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ra</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sao</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4" descr="slide0087_image0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9189" y="3193732"/>
            <a:ext cx="6037484" cy="3364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p:nvPr/>
        </p:nvPicPr>
        <p:blipFill>
          <a:blip r:embed="rId4"/>
          <a:stretch>
            <a:fillRect/>
          </a:stretch>
        </p:blipFill>
        <p:spPr>
          <a:xfrm>
            <a:off x="561975" y="552450"/>
            <a:ext cx="4210050" cy="3409950"/>
          </a:xfrm>
          <a:prstGeom prst="rect">
            <a:avLst/>
          </a:prstGeom>
        </p:spPr>
      </p:pic>
    </p:spTree>
    <p:extLst>
      <p:ext uri="{BB962C8B-B14F-4D97-AF65-F5344CB8AC3E}">
        <p14:creationId xmlns:p14="http://schemas.microsoft.com/office/powerpoint/2010/main" val="3292892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G0095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8133" y="227667"/>
            <a:ext cx="5119396" cy="5439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IMG0103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8076" y="227667"/>
            <a:ext cx="4982548" cy="5439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267960" y="5938002"/>
            <a:ext cx="3191070" cy="584775"/>
          </a:xfrm>
          <a:prstGeom prst="rect">
            <a:avLst/>
          </a:prstGeom>
          <a:noFill/>
        </p:spPr>
        <p:txBody>
          <a:bodyPr wrap="square" rtlCol="0">
            <a:spAutoFit/>
          </a:bodyPr>
          <a:lstStyle/>
          <a:p>
            <a:pPr algn="just" defTabSz="457200"/>
            <a:r>
              <a:rPr lang="en-US" sz="3200" dirty="0" err="1">
                <a:solidFill>
                  <a:prstClr val="black"/>
                </a:solidFill>
                <a:latin typeface="Times New Roman" panose="02020603050405020304" pitchFamily="18" charset="0"/>
                <a:cs typeface="Times New Roman" panose="02020603050405020304" pitchFamily="18" charset="0"/>
              </a:rPr>
              <a:t>Thủy</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triều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lên</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7698376" y="5956663"/>
            <a:ext cx="3377681" cy="584775"/>
          </a:xfrm>
          <a:prstGeom prst="rect">
            <a:avLst/>
          </a:prstGeom>
          <a:noFill/>
        </p:spPr>
        <p:txBody>
          <a:bodyPr wrap="square" rtlCol="0">
            <a:spAutoFit/>
          </a:bodyPr>
          <a:lstStyle/>
          <a:p>
            <a:pPr defTabSz="457200"/>
            <a:r>
              <a:rPr lang="en-US" sz="3200" dirty="0" err="1">
                <a:solidFill>
                  <a:prstClr val="black"/>
                </a:solidFill>
                <a:latin typeface="Times New Roman" panose="02020603050405020304" pitchFamily="18" charset="0"/>
                <a:cs typeface="Times New Roman" panose="02020603050405020304" pitchFamily="18" charset="0"/>
              </a:rPr>
              <a:t>Thủy</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triều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xuống</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6" name="Oval 5"/>
          <p:cNvSpPr/>
          <p:nvPr/>
        </p:nvSpPr>
        <p:spPr>
          <a:xfrm>
            <a:off x="2267960" y="2560320"/>
            <a:ext cx="1496320" cy="97536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7698376" y="2459682"/>
            <a:ext cx="1496320" cy="97536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7294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plus(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E0166E-86E6-4F0F-AD43-D3D1212EEBEB}"/>
              </a:ext>
            </a:extLst>
          </p:cNvPr>
          <p:cNvSpPr/>
          <p:nvPr/>
        </p:nvSpPr>
        <p:spPr>
          <a:xfrm>
            <a:off x="520262" y="444062"/>
            <a:ext cx="11151476" cy="1271751"/>
          </a:xfrm>
          <a:prstGeom prst="rect">
            <a:avLst/>
          </a:prstGeom>
          <a:ln/>
        </p:spPr>
        <p:style>
          <a:lnRef idx="3">
            <a:schemeClr val="lt1"/>
          </a:lnRef>
          <a:fillRef idx="1">
            <a:schemeClr val="accent1"/>
          </a:fillRef>
          <a:effectRef idx="1">
            <a:schemeClr val="accent1"/>
          </a:effectRef>
          <a:fontRef idx="minor">
            <a:schemeClr val="lt1"/>
          </a:fontRef>
        </p:style>
        <p:txBody>
          <a:bodyPr rtlCol="0" anchor="ctr"/>
          <a:lstStyle/>
          <a:p>
            <a:pPr algn="just">
              <a:spcBef>
                <a:spcPts val="600"/>
              </a:spcBef>
              <a:spcAft>
                <a:spcPts val="600"/>
              </a:spcAft>
            </a:pPr>
            <a:r>
              <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2. </a:t>
            </a:r>
            <a:r>
              <a:rPr lang="en-US" sz="3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Ngô</a:t>
            </a:r>
            <a:r>
              <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Quyền</a:t>
            </a:r>
            <a:r>
              <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chiến</a:t>
            </a:r>
            <a:r>
              <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thắng</a:t>
            </a:r>
            <a:r>
              <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Bạch</a:t>
            </a:r>
            <a:r>
              <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Đằng</a:t>
            </a:r>
            <a:r>
              <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năm</a:t>
            </a:r>
            <a:r>
              <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938.</a:t>
            </a:r>
            <a:endParaRPr lang="en-US" sz="3200" dirty="0">
              <a:solidFill>
                <a:prstClr val="black"/>
              </a:solidFill>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0C662089-8C9B-4E09-91A2-916E45B7C8E4}"/>
              </a:ext>
            </a:extLst>
          </p:cNvPr>
          <p:cNvSpPr txBox="1"/>
          <p:nvPr/>
        </p:nvSpPr>
        <p:spPr>
          <a:xfrm>
            <a:off x="685800" y="1852447"/>
            <a:ext cx="10835640" cy="1919500"/>
          </a:xfrm>
          <a:prstGeom prst="rect">
            <a:avLst/>
          </a:prstGeom>
          <a:noFill/>
        </p:spPr>
        <p:txBody>
          <a:bodyPr wrap="square">
            <a:spAutoFit/>
          </a:bodyPr>
          <a:lstStyle/>
          <a:p>
            <a:pPr algn="just">
              <a:lnSpc>
                <a:spcPct val="115000"/>
              </a:lnSpc>
              <a:spcAft>
                <a:spcPts val="1000"/>
              </a:spcAft>
            </a:pPr>
            <a:r>
              <a:rPr lang="vi-VN"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Năm</a:t>
            </a:r>
            <a:r>
              <a:rPr lang="en-US" sz="3200" dirty="0">
                <a:solidFill>
                  <a:prstClr val="black"/>
                </a:solidFill>
                <a:latin typeface="Times New Roman" panose="02020603050405020304" pitchFamily="18" charset="0"/>
                <a:cs typeface="Times New Roman" panose="02020603050405020304" pitchFamily="18" charset="0"/>
              </a:rPr>
              <a:t> 937, t</a:t>
            </a:r>
            <a:r>
              <a:rPr lang="vi-VN"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ình hình đất nước rối ren, nguy hiểm</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15000"/>
              </a:lnSpc>
              <a:spcAft>
                <a:spcPts val="1000"/>
              </a:spcAft>
            </a:pPr>
            <a:r>
              <a:rPr lang="vi-VN"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Ngô Quyền tiến vào Đại La, giết Kiều Công Tiễn, khẩn trương chống quân xâm lược</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3" name="Rectangle 2"/>
          <p:cNvSpPr/>
          <p:nvPr/>
        </p:nvSpPr>
        <p:spPr>
          <a:xfrm>
            <a:off x="685800" y="3771947"/>
            <a:ext cx="10683240" cy="1224951"/>
          </a:xfrm>
          <a:prstGeom prst="rect">
            <a:avLst/>
          </a:prstGeom>
        </p:spPr>
        <p:txBody>
          <a:bodyPr wrap="square">
            <a:spAutoFit/>
          </a:bodyPr>
          <a:lstStyle/>
          <a:p>
            <a:pPr algn="just">
              <a:lnSpc>
                <a:spcPct val="115000"/>
              </a:lnSpc>
              <a:spcAft>
                <a:spcPts val="100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a:t>
            </a:r>
            <a:r>
              <a:rPr lang="vi-VN" sz="3200" b="1" dirty="0">
                <a:latin typeface="Times New Roman" panose="02020603050405020304" pitchFamily="18" charset="0"/>
                <a:ea typeface="Calibri" panose="020F0502020204030204" pitchFamily="34" charset="0"/>
                <a:cs typeface="Times New Roman" panose="02020603050405020304" pitchFamily="18" charset="0"/>
              </a:rPr>
              <a:t>Cách đánh giặc: </a:t>
            </a:r>
            <a:r>
              <a:rPr lang="vi-VN" sz="3200" dirty="0">
                <a:latin typeface="Times New Roman" panose="02020603050405020304" pitchFamily="18" charset="0"/>
                <a:ea typeface="Calibri" panose="020F0502020204030204" pitchFamily="34" charset="0"/>
                <a:cs typeface="Times New Roman" panose="02020603050405020304" pitchFamily="18" charset="0"/>
              </a:rPr>
              <a:t>Sai người đem cọc vạt nhọn đầu, bịt sắt đóng ngầm trước ở cửa biển</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43067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E0166E-86E6-4F0F-AD43-D3D1212EEBEB}"/>
              </a:ext>
            </a:extLst>
          </p:cNvPr>
          <p:cNvSpPr/>
          <p:nvPr/>
        </p:nvSpPr>
        <p:spPr>
          <a:xfrm>
            <a:off x="520262" y="444062"/>
            <a:ext cx="11151476" cy="1271751"/>
          </a:xfrm>
          <a:prstGeom prst="rect">
            <a:avLst/>
          </a:prstGeom>
          <a:ln/>
        </p:spPr>
        <p:style>
          <a:lnRef idx="3">
            <a:schemeClr val="lt1"/>
          </a:lnRef>
          <a:fillRef idx="1">
            <a:schemeClr val="accent1"/>
          </a:fillRef>
          <a:effectRef idx="1">
            <a:schemeClr val="accent1"/>
          </a:effectRef>
          <a:fontRef idx="minor">
            <a:schemeClr val="lt1"/>
          </a:fontRef>
        </p:style>
        <p:txBody>
          <a:bodyPr rtlCol="0" anchor="ctr"/>
          <a:lstStyle/>
          <a:p>
            <a:pPr algn="just">
              <a:spcBef>
                <a:spcPts val="600"/>
              </a:spcBef>
              <a:spcAft>
                <a:spcPts val="600"/>
              </a:spcAft>
            </a:pPr>
            <a:r>
              <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2. </a:t>
            </a:r>
            <a:r>
              <a:rPr lang="en-US" sz="3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Ngô</a:t>
            </a:r>
            <a:r>
              <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Quyền</a:t>
            </a:r>
            <a:r>
              <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chiến</a:t>
            </a:r>
            <a:r>
              <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thắng</a:t>
            </a:r>
            <a:r>
              <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Bạch</a:t>
            </a:r>
            <a:r>
              <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Đằng</a:t>
            </a:r>
            <a:r>
              <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năm</a:t>
            </a:r>
            <a:r>
              <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938.</a:t>
            </a:r>
            <a:endParaRPr lang="en-US" sz="3200" dirty="0">
              <a:solidFill>
                <a:prstClr val="black"/>
              </a:solidFill>
              <a:ea typeface="Calibri" panose="020F0502020204030204" pitchFamily="34" charset="0"/>
              <a:cs typeface="Times New Roman" panose="02020603050405020304" pitchFamily="18" charset="0"/>
            </a:endParaRPr>
          </a:p>
        </p:txBody>
      </p:sp>
      <p:sp>
        <p:nvSpPr>
          <p:cNvPr id="5" name="TextBox 4"/>
          <p:cNvSpPr txBox="1"/>
          <p:nvPr/>
        </p:nvSpPr>
        <p:spPr>
          <a:xfrm>
            <a:off x="777240" y="1859280"/>
            <a:ext cx="10024110" cy="1077218"/>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b. </a:t>
            </a:r>
            <a:r>
              <a:rPr lang="en-US" sz="3200" dirty="0" err="1">
                <a:latin typeface="Times New Roman" panose="02020603050405020304" pitchFamily="18" charset="0"/>
                <a:cs typeface="Times New Roman" panose="02020603050405020304" pitchFamily="18" charset="0"/>
              </a:rPr>
              <a:t>Trư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ngoại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Bạch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Đằng</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a:t>
            </a:r>
            <a:r>
              <a:rPr lang="en-US" sz="3200" b="1" dirty="0" err="1">
                <a:latin typeface="Times New Roman" panose="02020603050405020304" pitchFamily="18" charset="0"/>
                <a:cs typeface="Times New Roman" panose="02020603050405020304" pitchFamily="18" charset="0"/>
              </a:rPr>
              <a:t>Diễn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biến</a:t>
            </a:r>
            <a:r>
              <a:rPr lang="en-US" sz="32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79024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E0166E-86E6-4F0F-AD43-D3D1212EEBEB}"/>
              </a:ext>
            </a:extLst>
          </p:cNvPr>
          <p:cNvSpPr/>
          <p:nvPr/>
        </p:nvSpPr>
        <p:spPr>
          <a:xfrm>
            <a:off x="520262" y="201175"/>
            <a:ext cx="11151476" cy="1271751"/>
          </a:xfrm>
          <a:prstGeom prst="rect">
            <a:avLst/>
          </a:prstGeom>
          <a:ln/>
        </p:spPr>
        <p:style>
          <a:lnRef idx="3">
            <a:schemeClr val="lt1"/>
          </a:lnRef>
          <a:fillRef idx="1">
            <a:schemeClr val="accent1"/>
          </a:fillRef>
          <a:effectRef idx="1">
            <a:schemeClr val="accent1"/>
          </a:effectRef>
          <a:fontRef idx="minor">
            <a:schemeClr val="lt1"/>
          </a:fontRef>
        </p:style>
        <p:txBody>
          <a:bodyPr rtlCol="0" anchor="ctr"/>
          <a:lstStyle/>
          <a:p>
            <a:pPr algn="just">
              <a:spcBef>
                <a:spcPts val="600"/>
              </a:spcBef>
              <a:spcAft>
                <a:spcPts val="600"/>
              </a:spcAft>
            </a:pPr>
            <a:r>
              <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2. </a:t>
            </a:r>
            <a:r>
              <a:rPr lang="en-US" sz="3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Ngô</a:t>
            </a:r>
            <a:r>
              <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Quyền</a:t>
            </a:r>
            <a:r>
              <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chiến</a:t>
            </a:r>
            <a:r>
              <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thắng</a:t>
            </a:r>
            <a:r>
              <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Bạch</a:t>
            </a:r>
            <a:r>
              <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Đằng</a:t>
            </a:r>
            <a:r>
              <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năm</a:t>
            </a:r>
            <a:r>
              <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938.</a:t>
            </a:r>
            <a:endParaRPr lang="en-US" sz="3200" dirty="0">
              <a:solidFill>
                <a:prstClr val="black"/>
              </a:solidFill>
              <a:ea typeface="Calibri" panose="020F0502020204030204" pitchFamily="34" charset="0"/>
              <a:cs typeface="Times New Roman" panose="02020603050405020304" pitchFamily="18" charset="0"/>
            </a:endParaRPr>
          </a:p>
        </p:txBody>
      </p:sp>
      <p:sp>
        <p:nvSpPr>
          <p:cNvPr id="5" name="TextBox 4"/>
          <p:cNvSpPr txBox="1"/>
          <p:nvPr/>
        </p:nvSpPr>
        <p:spPr>
          <a:xfrm>
            <a:off x="710564" y="1958702"/>
            <a:ext cx="10867073" cy="3970318"/>
          </a:xfrm>
          <a:prstGeom prst="rect">
            <a:avLst/>
          </a:prstGeom>
          <a:noFill/>
        </p:spPr>
        <p:txBody>
          <a:bodyPr wrap="square" rtlCol="0">
            <a:spAutoFit/>
          </a:bodyPr>
          <a:lstStyle/>
          <a:p>
            <a:r>
              <a:rPr lang="en-US" sz="2800" dirty="0">
                <a:solidFill>
                  <a:prstClr val="black"/>
                </a:solidFill>
                <a:latin typeface="Times New Roman" panose="02020603050405020304" pitchFamily="18" charset="0"/>
                <a:cs typeface="Times New Roman" panose="02020603050405020304" pitchFamily="18" charset="0"/>
              </a:rPr>
              <a:t>“</a:t>
            </a:r>
            <a:r>
              <a:rPr lang="en-US" sz="2800" dirty="0" err="1">
                <a:solidFill>
                  <a:prstClr val="black"/>
                </a:solidFill>
                <a:latin typeface="Times New Roman" panose="02020603050405020304" pitchFamily="18" charset="0"/>
                <a:cs typeface="Times New Roman" panose="02020603050405020304" pitchFamily="18" charset="0"/>
              </a:rPr>
              <a:t>Khi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nước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triều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Quyền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sai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người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đem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thuyền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nhe</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ra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khiêu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chiến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thua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chạy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đê</a:t>
            </a:r>
            <a:r>
              <a:rPr lang="en-US" sz="2800" dirty="0">
                <a:solidFill>
                  <a:prstClr val="black"/>
                </a:solidFill>
                <a:latin typeface="Times New Roman" panose="02020603050405020304" pitchFamily="18" charset="0"/>
                <a:cs typeface="Times New Roman" panose="02020603050405020304" pitchFamily="18" charset="0"/>
              </a:rPr>
              <a:t>̉ dụ </a:t>
            </a:r>
            <a:r>
              <a:rPr lang="en-US" sz="2800" dirty="0" err="1">
                <a:solidFill>
                  <a:prstClr val="black"/>
                </a:solidFill>
                <a:latin typeface="Times New Roman" panose="02020603050405020304" pitchFamily="18" charset="0"/>
                <a:cs typeface="Times New Roman" panose="02020603050405020304" pitchFamily="18" charset="0"/>
              </a:rPr>
              <a:t>địch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đuổi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theo.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Hoằng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Tháo</a:t>
            </a:r>
            <a:r>
              <a:rPr lang="en-US" sz="2800" dirty="0">
                <a:solidFill>
                  <a:prstClr val="black"/>
                </a:solidFill>
                <a:latin typeface="Times New Roman" panose="02020603050405020304" pitchFamily="18" charset="0"/>
                <a:cs typeface="Times New Roman" panose="02020603050405020304" pitchFamily="18" charset="0"/>
              </a:rPr>
              <a:t> quả </a:t>
            </a:r>
            <a:r>
              <a:rPr lang="en-US" sz="2800" dirty="0" err="1">
                <a:solidFill>
                  <a:prstClr val="black"/>
                </a:solidFill>
                <a:latin typeface="Times New Roman" panose="02020603050405020304" pitchFamily="18" charset="0"/>
                <a:cs typeface="Times New Roman" panose="02020603050405020304" pitchFamily="18" charset="0"/>
              </a:rPr>
              <a:t>nhiên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tiến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quân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vào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binh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thuyền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vào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trong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vùng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cắm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cọc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nước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triều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rút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cọc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nhô</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Quyền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bèn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tiến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quân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ra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đánh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ai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nấy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đều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liều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chết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chiến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đấu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Quân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Hoằng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Tháo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kịp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sửa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thuyền</a:t>
            </a:r>
            <a:r>
              <a:rPr lang="en-US" sz="2800" dirty="0">
                <a:solidFill>
                  <a:prstClr val="black"/>
                </a:solidFill>
                <a:latin typeface="Times New Roman" panose="02020603050405020304" pitchFamily="18" charset="0"/>
                <a:cs typeface="Times New Roman" panose="02020603050405020304" pitchFamily="18" charset="0"/>
              </a:rPr>
              <a:t> mà </a:t>
            </a:r>
            <a:r>
              <a:rPr lang="en-US" sz="2800" dirty="0" err="1">
                <a:solidFill>
                  <a:prstClr val="black"/>
                </a:solidFill>
                <a:latin typeface="Times New Roman" panose="02020603050405020304" pitchFamily="18" charset="0"/>
                <a:cs typeface="Times New Roman" panose="02020603050405020304" pitchFamily="18" charset="0"/>
              </a:rPr>
              <a:t>nước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triều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rút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xuống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rất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gấp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thuyền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đều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mắc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vào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cọc</a:t>
            </a:r>
            <a:r>
              <a:rPr lang="en-US" sz="2800" dirty="0">
                <a:solidFill>
                  <a:prstClr val="black"/>
                </a:solidFill>
                <a:latin typeface="Times New Roman" panose="02020603050405020304" pitchFamily="18" charset="0"/>
                <a:cs typeface="Times New Roman" panose="02020603050405020304" pitchFamily="18" charset="0"/>
              </a:rPr>
              <a:t> mà </a:t>
            </a:r>
            <a:r>
              <a:rPr lang="en-US" sz="2800" dirty="0" err="1">
                <a:solidFill>
                  <a:prstClr val="black"/>
                </a:solidFill>
                <a:latin typeface="Times New Roman" panose="02020603050405020304" pitchFamily="18" charset="0"/>
                <a:cs typeface="Times New Roman" panose="02020603050405020304" pitchFamily="18" charset="0"/>
              </a:rPr>
              <a:t>lật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úp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rối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loạn</a:t>
            </a:r>
            <a:r>
              <a:rPr lang="en-US" sz="2800" dirty="0">
                <a:solidFill>
                  <a:prstClr val="black"/>
                </a:solidFill>
                <a:latin typeface="Times New Roman" panose="02020603050405020304" pitchFamily="18" charset="0"/>
                <a:cs typeface="Times New Roman" panose="02020603050405020304" pitchFamily="18" charset="0"/>
              </a:rPr>
              <a:t> tan </a:t>
            </a:r>
            <a:r>
              <a:rPr lang="en-US" sz="2800" dirty="0" err="1">
                <a:solidFill>
                  <a:prstClr val="black"/>
                </a:solidFill>
                <a:latin typeface="Times New Roman" panose="02020603050405020304" pitchFamily="18" charset="0"/>
                <a:cs typeface="Times New Roman" panose="02020603050405020304" pitchFamily="18" charset="0"/>
              </a:rPr>
              <a:t>vơ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quân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lính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chết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đuối</a:t>
            </a:r>
            <a:r>
              <a:rPr lang="en-US" sz="2800" dirty="0">
                <a:solidFill>
                  <a:prstClr val="black"/>
                </a:solidFill>
                <a:latin typeface="Times New Roman" panose="02020603050405020304" pitchFamily="18" charset="0"/>
                <a:cs typeface="Times New Roman" panose="02020603050405020304" pitchFamily="18" charset="0"/>
              </a:rPr>
              <a:t> quá </a:t>
            </a:r>
            <a:r>
              <a:rPr lang="en-US" sz="2800" dirty="0" err="1">
                <a:solidFill>
                  <a:prstClr val="black"/>
                </a:solidFill>
                <a:latin typeface="Times New Roman" panose="02020603050405020304" pitchFamily="18" charset="0"/>
                <a:cs typeface="Times New Roman" panose="02020603050405020304" pitchFamily="18" charset="0"/>
              </a:rPr>
              <a:t>nửa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Quyền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thừa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thắng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đuổi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đánh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bắt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được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Hoằng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Tháo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giết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đi</a:t>
            </a:r>
            <a:r>
              <a:rPr lang="en-US" sz="2800" dirty="0">
                <a:solidFill>
                  <a:prstClr val="black"/>
                </a:solidFill>
                <a:latin typeface="Times New Roman" panose="02020603050405020304" pitchFamily="18" charset="0"/>
                <a:cs typeface="Times New Roman" panose="02020603050405020304" pitchFamily="18" charset="0"/>
              </a:rPr>
              <a:t>…</a:t>
            </a:r>
            <a:r>
              <a:rPr lang="en-US" sz="2800" dirty="0" err="1">
                <a:solidFill>
                  <a:prstClr val="black"/>
                </a:solidFill>
                <a:latin typeface="Times New Roman" panose="02020603050405020304" pitchFamily="18" charset="0"/>
                <a:cs typeface="Times New Roman" panose="02020603050405020304" pitchFamily="18" charset="0"/>
              </a:rPr>
              <a:t>Lưu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Cung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vua</a:t>
            </a:r>
            <a:r>
              <a:rPr lang="en-US" sz="2800" dirty="0">
                <a:solidFill>
                  <a:prstClr val="black"/>
                </a:solidFill>
                <a:latin typeface="Times New Roman" panose="02020603050405020304" pitchFamily="18" charset="0"/>
                <a:cs typeface="Times New Roman" panose="02020603050405020304" pitchFamily="18" charset="0"/>
              </a:rPr>
              <a:t> Nam </a:t>
            </a:r>
            <a:r>
              <a:rPr lang="en-US" sz="2800" dirty="0" err="1">
                <a:solidFill>
                  <a:prstClr val="black"/>
                </a:solidFill>
                <a:latin typeface="Times New Roman" panose="02020603050405020304" pitchFamily="18" charset="0"/>
                <a:cs typeface="Times New Roman" panose="02020603050405020304" pitchFamily="18" charset="0"/>
              </a:rPr>
              <a:t>Hán</a:t>
            </a:r>
            <a:r>
              <a:rPr lang="en-US" sz="2800" dirty="0">
                <a:solidFill>
                  <a:prstClr val="black"/>
                </a:solidFill>
                <a:latin typeface="Times New Roman" panose="02020603050405020304" pitchFamily="18" charset="0"/>
                <a:cs typeface="Times New Roman" panose="02020603050405020304" pitchFamily="18" charset="0"/>
              </a:rPr>
              <a:t>), chỉ </a:t>
            </a:r>
            <a:r>
              <a:rPr lang="en-US" sz="2800" dirty="0" err="1">
                <a:solidFill>
                  <a:prstClr val="black"/>
                </a:solidFill>
                <a:latin typeface="Times New Roman" panose="02020603050405020304" pitchFamily="18" charset="0"/>
                <a:cs typeface="Times New Roman" panose="02020603050405020304" pitchFamily="18" charset="0"/>
              </a:rPr>
              <a:t>còn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biết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thương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khóc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nhặt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quân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lính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còn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sốt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rút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vê</a:t>
            </a:r>
            <a:r>
              <a:rPr lang="en-US" sz="2800" dirty="0">
                <a:solidFill>
                  <a:prstClr val="black"/>
                </a:solidFill>
                <a:latin typeface="Times New Roman" panose="02020603050405020304" pitchFamily="18" charset="0"/>
                <a:cs typeface="Times New Roman" panose="02020603050405020304" pitchFamily="18" charset="0"/>
              </a:rPr>
              <a:t>̀.”</a:t>
            </a:r>
          </a:p>
          <a:p>
            <a:pPr algn="r"/>
            <a:r>
              <a:rPr lang="en-US" sz="2800" i="1" dirty="0">
                <a:solidFill>
                  <a:prstClr val="black"/>
                </a:solidFill>
                <a:latin typeface="Times New Roman" panose="02020603050405020304" pitchFamily="18" charset="0"/>
                <a:cs typeface="Times New Roman" panose="02020603050405020304" pitchFamily="18" charset="0"/>
              </a:rPr>
              <a:t>(</a:t>
            </a:r>
            <a:r>
              <a:rPr lang="en-US" sz="2800" i="1" dirty="0" err="1">
                <a:solidFill>
                  <a:prstClr val="black"/>
                </a:solidFill>
                <a:latin typeface="Times New Roman" panose="02020603050405020304" pitchFamily="18" charset="0"/>
                <a:cs typeface="Times New Roman" panose="02020603050405020304" pitchFamily="18" charset="0"/>
              </a:rPr>
              <a:t>Đại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Việt</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sư</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ki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toàn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thư</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Tập</a:t>
            </a:r>
            <a:r>
              <a:rPr lang="en-US" sz="2800" i="1" dirty="0">
                <a:solidFill>
                  <a:prstClr val="black"/>
                </a:solidFill>
                <a:latin typeface="Times New Roman" panose="02020603050405020304" pitchFamily="18" charset="0"/>
                <a:cs typeface="Times New Roman" panose="02020603050405020304" pitchFamily="18" charset="0"/>
              </a:rPr>
              <a:t> 1, </a:t>
            </a:r>
            <a:r>
              <a:rPr lang="en-US" sz="2800" i="1" dirty="0" err="1">
                <a:solidFill>
                  <a:prstClr val="black"/>
                </a:solidFill>
                <a:latin typeface="Times New Roman" panose="02020603050405020304" pitchFamily="18" charset="0"/>
                <a:cs typeface="Times New Roman" panose="02020603050405020304" pitchFamily="18" charset="0"/>
              </a:rPr>
              <a:t>Sđd</a:t>
            </a:r>
            <a:r>
              <a:rPr lang="en-US" sz="2800" i="1" dirty="0">
                <a:solidFill>
                  <a:prstClr val="black"/>
                </a:solidFill>
                <a:latin typeface="Times New Roman" panose="02020603050405020304" pitchFamily="18" charset="0"/>
                <a:cs typeface="Times New Roman" panose="02020603050405020304" pitchFamily="18" charset="0"/>
              </a:rPr>
              <a:t>, tr203-204)</a:t>
            </a:r>
          </a:p>
        </p:txBody>
      </p:sp>
    </p:spTree>
    <p:extLst>
      <p:ext uri="{BB962C8B-B14F-4D97-AF65-F5344CB8AC3E}">
        <p14:creationId xmlns:p14="http://schemas.microsoft.com/office/powerpoint/2010/main" val="2797363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pic>
        <p:nvPicPr>
          <p:cNvPr id="16" name="图片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6761" y="165187"/>
            <a:ext cx="8075929" cy="5504279"/>
          </a:xfrm>
          <a:prstGeom prst="rect">
            <a:avLst/>
          </a:prstGeom>
        </p:spPr>
      </p:pic>
      <p:pic>
        <p:nvPicPr>
          <p:cNvPr id="12"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8096" y="-49981"/>
            <a:ext cx="7131981" cy="542814"/>
          </a:xfrm>
          <a:prstGeom prst="rect">
            <a:avLst/>
          </a:prstGeom>
        </p:spPr>
      </p:pic>
      <p:grpSp>
        <p:nvGrpSpPr>
          <p:cNvPr id="2" name="组合 1"/>
          <p:cNvGrpSpPr/>
          <p:nvPr/>
        </p:nvGrpSpPr>
        <p:grpSpPr>
          <a:xfrm>
            <a:off x="-1" y="4850426"/>
            <a:ext cx="12212988" cy="2018081"/>
            <a:chOff x="-1" y="4850426"/>
            <a:chExt cx="12212988" cy="2018081"/>
          </a:xfrm>
        </p:grpSpPr>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76762" y="4850426"/>
              <a:ext cx="8460115" cy="2018081"/>
            </a:xfrm>
            <a:prstGeom prst="rect">
              <a:avLst/>
            </a:prstGeom>
          </p:spPr>
        </p:pic>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5039804"/>
              <a:ext cx="12212988" cy="1828703"/>
            </a:xfrm>
            <a:prstGeom prst="rect">
              <a:avLst/>
            </a:prstGeom>
          </p:spPr>
        </p:pic>
      </p:grpSp>
      <p:pic>
        <p:nvPicPr>
          <p:cNvPr id="10" name="图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62508" y="165187"/>
            <a:ext cx="1294349" cy="806169"/>
          </a:xfrm>
          <a:prstGeom prst="rect">
            <a:avLst/>
          </a:prstGeom>
        </p:spPr>
      </p:pic>
      <p:pic>
        <p:nvPicPr>
          <p:cNvPr id="6" name="图片 5"/>
          <p:cNvPicPr>
            <a:picLocks noChangeAspect="1"/>
          </p:cNvPicPr>
          <p:nvPr/>
        </p:nvPicPr>
        <p:blipFill rotWithShape="1">
          <a:blip r:embed="rId9" cstate="print">
            <a:extLst>
              <a:ext uri="{28A0092B-C50C-407E-A947-70E740481C1C}">
                <a14:useLocalDpi xmlns:a14="http://schemas.microsoft.com/office/drawing/2010/main" val="0"/>
              </a:ext>
            </a:extLst>
          </a:blip>
          <a:srcRect t="21127"/>
          <a:stretch/>
        </p:blipFill>
        <p:spPr>
          <a:xfrm>
            <a:off x="4049085" y="3694001"/>
            <a:ext cx="4733391" cy="2841112"/>
          </a:xfrm>
          <a:prstGeom prst="rect">
            <a:avLst/>
          </a:prstGeom>
        </p:spPr>
      </p:pic>
      <p:sp>
        <p:nvSpPr>
          <p:cNvPr id="4" name="矩形 3">
            <a:extLst>
              <a:ext uri="{FF2B5EF4-FFF2-40B4-BE49-F238E27FC236}">
                <a16:creationId xmlns:a16="http://schemas.microsoft.com/office/drawing/2014/main" id="{4AAFB26F-2972-4329-9E66-8AE830A22FC3}"/>
              </a:ext>
            </a:extLst>
          </p:cNvPr>
          <p:cNvSpPr/>
          <p:nvPr/>
        </p:nvSpPr>
        <p:spPr>
          <a:xfrm>
            <a:off x="2749830" y="1956415"/>
            <a:ext cx="6565171" cy="1323439"/>
          </a:xfrm>
          <a:prstGeom prst="rect">
            <a:avLst/>
          </a:prstGeom>
        </p:spPr>
        <p:txBody>
          <a:bodyPr wrap="square">
            <a:spAutoFit/>
          </a:bodyPr>
          <a:lstStyle/>
          <a:p>
            <a:pPr algn="ctr"/>
            <a:r>
              <a:rPr lang="en-US" altLang="zh-CN" sz="8000" b="1">
                <a:ln w="38100">
                  <a:noFill/>
                </a:ln>
                <a:solidFill>
                  <a:srgbClr val="FFFF00"/>
                </a:solidFill>
                <a:latin typeface="Times New Roman" panose="02020603050405020304" pitchFamily="18" charset="0"/>
                <a:cs typeface="Times New Roman" panose="02020603050405020304" pitchFamily="18" charset="0"/>
              </a:rPr>
              <a:t>KHỞI ĐỘNG</a:t>
            </a:r>
            <a:endParaRPr lang="zh-CN" altLang="en-US" sz="8000" b="1" dirty="0">
              <a:ln w="38100">
                <a:noFill/>
              </a:ln>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4897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Documents and Settings\All Users\Documents\My Pictures\Sample Pictures\Luoc do.JPG"/>
          <p:cNvPicPr>
            <a:picLocks noChangeAspect="1" noChangeArrowheads="1"/>
          </p:cNvPicPr>
          <p:nvPr/>
        </p:nvPicPr>
        <p:blipFill>
          <a:blip r:embed="rId3">
            <a:extLst>
              <a:ext uri="{28A0092B-C50C-407E-A947-70E740481C1C}">
                <a14:useLocalDpi xmlns:a14="http://schemas.microsoft.com/office/drawing/2010/main" val="0"/>
              </a:ext>
            </a:extLst>
          </a:blip>
          <a:srcRect l="7692" r="4990" b="6667"/>
          <a:stretch>
            <a:fillRect/>
          </a:stretch>
        </p:blipFill>
        <p:spPr bwMode="auto">
          <a:xfrm>
            <a:off x="1819276" y="66261"/>
            <a:ext cx="8839200" cy="64008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9699" name="AutoShape 4"/>
          <p:cNvSpPr>
            <a:spLocks noChangeArrowheads="1"/>
          </p:cNvSpPr>
          <p:nvPr/>
        </p:nvSpPr>
        <p:spPr bwMode="auto">
          <a:xfrm flipH="1">
            <a:off x="5562600" y="1905000"/>
            <a:ext cx="152400" cy="304800"/>
          </a:xfrm>
          <a:prstGeom prst="triangle">
            <a:avLst>
              <a:gd name="adj" fmla="val 50000"/>
            </a:avLst>
          </a:prstGeom>
          <a:solidFill>
            <a:srgbClr val="0000FF"/>
          </a:solidFill>
          <a:ln w="9525">
            <a:solidFill>
              <a:srgbClr val="0000FF"/>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endParaRPr lang="en-US">
              <a:solidFill>
                <a:prstClr val="black"/>
              </a:solidFill>
            </a:endParaRPr>
          </a:p>
        </p:txBody>
      </p:sp>
      <p:sp>
        <p:nvSpPr>
          <p:cNvPr id="29700" name="AutoShape 5"/>
          <p:cNvSpPr>
            <a:spLocks noChangeArrowheads="1"/>
          </p:cNvSpPr>
          <p:nvPr/>
        </p:nvSpPr>
        <p:spPr bwMode="auto">
          <a:xfrm flipH="1">
            <a:off x="5029200" y="1676400"/>
            <a:ext cx="152400" cy="304800"/>
          </a:xfrm>
          <a:prstGeom prst="triangle">
            <a:avLst>
              <a:gd name="adj" fmla="val 50000"/>
            </a:avLst>
          </a:prstGeom>
          <a:solidFill>
            <a:srgbClr val="0000FF"/>
          </a:solidFill>
          <a:ln w="9525">
            <a:solidFill>
              <a:srgbClr val="0000FF"/>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endParaRPr lang="en-US">
              <a:solidFill>
                <a:prstClr val="black"/>
              </a:solidFill>
            </a:endParaRPr>
          </a:p>
        </p:txBody>
      </p:sp>
      <p:sp>
        <p:nvSpPr>
          <p:cNvPr id="29701" name="AutoShape 6"/>
          <p:cNvSpPr>
            <a:spLocks noChangeArrowheads="1"/>
          </p:cNvSpPr>
          <p:nvPr/>
        </p:nvSpPr>
        <p:spPr bwMode="auto">
          <a:xfrm flipH="1">
            <a:off x="5715000" y="1828800"/>
            <a:ext cx="152400" cy="304800"/>
          </a:xfrm>
          <a:prstGeom prst="triangle">
            <a:avLst>
              <a:gd name="adj" fmla="val 50000"/>
            </a:avLst>
          </a:prstGeom>
          <a:solidFill>
            <a:srgbClr val="0000FF"/>
          </a:solidFill>
          <a:ln w="9525">
            <a:solidFill>
              <a:srgbClr val="0000FF"/>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endParaRPr lang="en-US">
              <a:solidFill>
                <a:prstClr val="black"/>
              </a:solidFill>
            </a:endParaRPr>
          </a:p>
        </p:txBody>
      </p:sp>
      <p:sp>
        <p:nvSpPr>
          <p:cNvPr id="29702" name="AutoShape 7"/>
          <p:cNvSpPr>
            <a:spLocks noChangeArrowheads="1"/>
          </p:cNvSpPr>
          <p:nvPr/>
        </p:nvSpPr>
        <p:spPr bwMode="auto">
          <a:xfrm flipH="1">
            <a:off x="4816475" y="1968500"/>
            <a:ext cx="152400" cy="228600"/>
          </a:xfrm>
          <a:prstGeom prst="triangle">
            <a:avLst>
              <a:gd name="adj" fmla="val 50000"/>
            </a:avLst>
          </a:prstGeom>
          <a:solidFill>
            <a:srgbClr val="0000FF"/>
          </a:solidFill>
          <a:ln w="9525">
            <a:solidFill>
              <a:srgbClr val="0000FF"/>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endParaRPr lang="en-US">
              <a:solidFill>
                <a:prstClr val="black"/>
              </a:solidFill>
            </a:endParaRPr>
          </a:p>
        </p:txBody>
      </p:sp>
      <p:sp>
        <p:nvSpPr>
          <p:cNvPr id="29703" name="AutoShape 8"/>
          <p:cNvSpPr>
            <a:spLocks noChangeArrowheads="1"/>
          </p:cNvSpPr>
          <p:nvPr/>
        </p:nvSpPr>
        <p:spPr bwMode="auto">
          <a:xfrm flipH="1">
            <a:off x="5149850" y="1905000"/>
            <a:ext cx="152400" cy="304800"/>
          </a:xfrm>
          <a:prstGeom prst="triangle">
            <a:avLst>
              <a:gd name="adj" fmla="val 50000"/>
            </a:avLst>
          </a:prstGeom>
          <a:solidFill>
            <a:srgbClr val="0000FF"/>
          </a:solidFill>
          <a:ln w="9525">
            <a:solidFill>
              <a:srgbClr val="0000FF"/>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endParaRPr lang="en-US">
              <a:solidFill>
                <a:prstClr val="black"/>
              </a:solidFill>
            </a:endParaRPr>
          </a:p>
        </p:txBody>
      </p:sp>
      <p:sp>
        <p:nvSpPr>
          <p:cNvPr id="29704" name="AutoShape 9"/>
          <p:cNvSpPr>
            <a:spLocks noChangeArrowheads="1"/>
          </p:cNvSpPr>
          <p:nvPr/>
        </p:nvSpPr>
        <p:spPr bwMode="auto">
          <a:xfrm flipH="1">
            <a:off x="5257800" y="1752600"/>
            <a:ext cx="152400" cy="304800"/>
          </a:xfrm>
          <a:prstGeom prst="triangle">
            <a:avLst>
              <a:gd name="adj" fmla="val 50000"/>
            </a:avLst>
          </a:prstGeom>
          <a:solidFill>
            <a:srgbClr val="0000FF"/>
          </a:solidFill>
          <a:ln w="9525">
            <a:solidFill>
              <a:srgbClr val="0000FF"/>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endParaRPr lang="en-US">
              <a:solidFill>
                <a:prstClr val="black"/>
              </a:solidFill>
            </a:endParaRPr>
          </a:p>
        </p:txBody>
      </p:sp>
      <p:sp>
        <p:nvSpPr>
          <p:cNvPr id="29705" name="AutoShape 10"/>
          <p:cNvSpPr>
            <a:spLocks noChangeArrowheads="1"/>
          </p:cNvSpPr>
          <p:nvPr/>
        </p:nvSpPr>
        <p:spPr bwMode="auto">
          <a:xfrm flipH="1">
            <a:off x="4921250" y="1800225"/>
            <a:ext cx="152400" cy="304800"/>
          </a:xfrm>
          <a:prstGeom prst="triangle">
            <a:avLst>
              <a:gd name="adj" fmla="val 50000"/>
            </a:avLst>
          </a:prstGeom>
          <a:solidFill>
            <a:srgbClr val="0000FF"/>
          </a:solidFill>
          <a:ln w="9525">
            <a:solidFill>
              <a:srgbClr val="0000FF"/>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endParaRPr lang="en-US">
              <a:solidFill>
                <a:prstClr val="black"/>
              </a:solidFill>
            </a:endParaRPr>
          </a:p>
        </p:txBody>
      </p:sp>
      <p:sp>
        <p:nvSpPr>
          <p:cNvPr id="29706" name="AutoShape 11"/>
          <p:cNvSpPr>
            <a:spLocks noChangeArrowheads="1"/>
          </p:cNvSpPr>
          <p:nvPr/>
        </p:nvSpPr>
        <p:spPr bwMode="auto">
          <a:xfrm flipH="1">
            <a:off x="5791200" y="1600200"/>
            <a:ext cx="152400" cy="304800"/>
          </a:xfrm>
          <a:prstGeom prst="triangle">
            <a:avLst>
              <a:gd name="adj" fmla="val 50000"/>
            </a:avLst>
          </a:prstGeom>
          <a:solidFill>
            <a:srgbClr val="0000FF"/>
          </a:solidFill>
          <a:ln w="9525">
            <a:solidFill>
              <a:srgbClr val="0000FF"/>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endParaRPr lang="en-US">
              <a:solidFill>
                <a:prstClr val="black"/>
              </a:solidFill>
            </a:endParaRPr>
          </a:p>
        </p:txBody>
      </p:sp>
      <p:sp>
        <p:nvSpPr>
          <p:cNvPr id="19" name="Freeform 18"/>
          <p:cNvSpPr/>
          <p:nvPr/>
        </p:nvSpPr>
        <p:spPr>
          <a:xfrm rot="20177322">
            <a:off x="5964239" y="1804988"/>
            <a:ext cx="771525" cy="641350"/>
          </a:xfrm>
          <a:custGeom>
            <a:avLst/>
            <a:gdLst>
              <a:gd name="connsiteX0" fmla="*/ 520262 w 1103587"/>
              <a:gd name="connsiteY0" fmla="*/ 1245476 h 1245476"/>
              <a:gd name="connsiteX1" fmla="*/ 536028 w 1103587"/>
              <a:gd name="connsiteY1" fmla="*/ 882869 h 1245476"/>
              <a:gd name="connsiteX2" fmla="*/ 583325 w 1103587"/>
              <a:gd name="connsiteY2" fmla="*/ 835573 h 1245476"/>
              <a:gd name="connsiteX3" fmla="*/ 599090 w 1103587"/>
              <a:gd name="connsiteY3" fmla="*/ 788276 h 1245476"/>
              <a:gd name="connsiteX4" fmla="*/ 662152 w 1103587"/>
              <a:gd name="connsiteY4" fmla="*/ 693683 h 1245476"/>
              <a:gd name="connsiteX5" fmla="*/ 677918 w 1103587"/>
              <a:gd name="connsiteY5" fmla="*/ 646387 h 1245476"/>
              <a:gd name="connsiteX6" fmla="*/ 740980 w 1103587"/>
              <a:gd name="connsiteY6" fmla="*/ 551793 h 1245476"/>
              <a:gd name="connsiteX7" fmla="*/ 804042 w 1103587"/>
              <a:gd name="connsiteY7" fmla="*/ 457200 h 1245476"/>
              <a:gd name="connsiteX8" fmla="*/ 867104 w 1103587"/>
              <a:gd name="connsiteY8" fmla="*/ 362607 h 1245476"/>
              <a:gd name="connsiteX9" fmla="*/ 1056290 w 1103587"/>
              <a:gd name="connsiteY9" fmla="*/ 315311 h 1245476"/>
              <a:gd name="connsiteX10" fmla="*/ 1103587 w 1103587"/>
              <a:gd name="connsiteY10" fmla="*/ 299545 h 1245476"/>
              <a:gd name="connsiteX11" fmla="*/ 1008994 w 1103587"/>
              <a:gd name="connsiteY11" fmla="*/ 63062 h 1245476"/>
              <a:gd name="connsiteX12" fmla="*/ 740980 w 1103587"/>
              <a:gd name="connsiteY12" fmla="*/ 220718 h 1245476"/>
              <a:gd name="connsiteX13" fmla="*/ 646387 w 1103587"/>
              <a:gd name="connsiteY13" fmla="*/ 78828 h 1245476"/>
              <a:gd name="connsiteX14" fmla="*/ 756745 w 1103587"/>
              <a:gd name="connsiteY14" fmla="*/ 0 h 1245476"/>
              <a:gd name="connsiteX15" fmla="*/ 409904 w 1103587"/>
              <a:gd name="connsiteY15" fmla="*/ 0 h 1245476"/>
              <a:gd name="connsiteX16" fmla="*/ 409904 w 1103587"/>
              <a:gd name="connsiteY16" fmla="*/ 220718 h 1245476"/>
              <a:gd name="connsiteX17" fmla="*/ 409904 w 1103587"/>
              <a:gd name="connsiteY17" fmla="*/ 252249 h 1245476"/>
              <a:gd name="connsiteX18" fmla="*/ 409904 w 1103587"/>
              <a:gd name="connsiteY18" fmla="*/ 331076 h 1245476"/>
              <a:gd name="connsiteX19" fmla="*/ 520262 w 1103587"/>
              <a:gd name="connsiteY19" fmla="*/ 220718 h 1245476"/>
              <a:gd name="connsiteX20" fmla="*/ 614856 w 1103587"/>
              <a:gd name="connsiteY20" fmla="*/ 331076 h 1245476"/>
              <a:gd name="connsiteX21" fmla="*/ 488731 w 1103587"/>
              <a:gd name="connsiteY21" fmla="*/ 567559 h 1245476"/>
              <a:gd name="connsiteX22" fmla="*/ 378373 w 1103587"/>
              <a:gd name="connsiteY22" fmla="*/ 804042 h 1245476"/>
              <a:gd name="connsiteX23" fmla="*/ 220718 w 1103587"/>
              <a:gd name="connsiteY23" fmla="*/ 740980 h 1245476"/>
              <a:gd name="connsiteX24" fmla="*/ 299545 w 1103587"/>
              <a:gd name="connsiteY24" fmla="*/ 520262 h 1245476"/>
              <a:gd name="connsiteX25" fmla="*/ 0 w 1103587"/>
              <a:gd name="connsiteY25" fmla="*/ 740980 h 1245476"/>
              <a:gd name="connsiteX26" fmla="*/ 126125 w 1103587"/>
              <a:gd name="connsiteY26" fmla="*/ 1072056 h 1245476"/>
              <a:gd name="connsiteX27" fmla="*/ 173421 w 1103587"/>
              <a:gd name="connsiteY27" fmla="*/ 851338 h 1245476"/>
              <a:gd name="connsiteX28" fmla="*/ 331076 w 1103587"/>
              <a:gd name="connsiteY28" fmla="*/ 961697 h 1245476"/>
              <a:gd name="connsiteX29" fmla="*/ 331076 w 1103587"/>
              <a:gd name="connsiteY29" fmla="*/ 1245476 h 1245476"/>
              <a:gd name="connsiteX30" fmla="*/ 520262 w 1103587"/>
              <a:gd name="connsiteY30" fmla="*/ 1245476 h 124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03587" h="1245476">
                <a:moveTo>
                  <a:pt x="520262" y="1245476"/>
                </a:moveTo>
                <a:cubicBezTo>
                  <a:pt x="525517" y="1124607"/>
                  <a:pt x="517631" y="1002445"/>
                  <a:pt x="536028" y="882869"/>
                </a:cubicBezTo>
                <a:cubicBezTo>
                  <a:pt x="539418" y="860832"/>
                  <a:pt x="570958" y="854124"/>
                  <a:pt x="583325" y="835573"/>
                </a:cubicBezTo>
                <a:cubicBezTo>
                  <a:pt x="592543" y="821746"/>
                  <a:pt x="591019" y="802803"/>
                  <a:pt x="599090" y="788276"/>
                </a:cubicBezTo>
                <a:cubicBezTo>
                  <a:pt x="617494" y="755149"/>
                  <a:pt x="650168" y="729634"/>
                  <a:pt x="662152" y="693683"/>
                </a:cubicBezTo>
                <a:cubicBezTo>
                  <a:pt x="667407" y="677918"/>
                  <a:pt x="669847" y="660914"/>
                  <a:pt x="677918" y="646387"/>
                </a:cubicBezTo>
                <a:cubicBezTo>
                  <a:pt x="696322" y="613260"/>
                  <a:pt x="740980" y="551793"/>
                  <a:pt x="740980" y="551793"/>
                </a:cubicBezTo>
                <a:cubicBezTo>
                  <a:pt x="771130" y="461340"/>
                  <a:pt x="735153" y="545771"/>
                  <a:pt x="804042" y="457200"/>
                </a:cubicBezTo>
                <a:cubicBezTo>
                  <a:pt x="827308" y="427287"/>
                  <a:pt x="831153" y="374591"/>
                  <a:pt x="867104" y="362607"/>
                </a:cubicBezTo>
                <a:cubicBezTo>
                  <a:pt x="992023" y="320967"/>
                  <a:pt x="928913" y="336540"/>
                  <a:pt x="1056290" y="315311"/>
                </a:cubicBezTo>
                <a:lnTo>
                  <a:pt x="1103587" y="299545"/>
                </a:lnTo>
                <a:lnTo>
                  <a:pt x="1008994" y="63062"/>
                </a:lnTo>
                <a:lnTo>
                  <a:pt x="740980" y="220718"/>
                </a:lnTo>
                <a:lnTo>
                  <a:pt x="646387" y="78828"/>
                </a:lnTo>
                <a:lnTo>
                  <a:pt x="756745" y="0"/>
                </a:lnTo>
                <a:lnTo>
                  <a:pt x="409904" y="0"/>
                </a:lnTo>
                <a:lnTo>
                  <a:pt x="409904" y="220718"/>
                </a:lnTo>
                <a:lnTo>
                  <a:pt x="409904" y="252249"/>
                </a:lnTo>
                <a:lnTo>
                  <a:pt x="409904" y="331076"/>
                </a:lnTo>
                <a:lnTo>
                  <a:pt x="520262" y="220718"/>
                </a:lnTo>
                <a:lnTo>
                  <a:pt x="614856" y="331076"/>
                </a:lnTo>
                <a:lnTo>
                  <a:pt x="488731" y="567559"/>
                </a:lnTo>
                <a:lnTo>
                  <a:pt x="378373" y="804042"/>
                </a:lnTo>
                <a:lnTo>
                  <a:pt x="220718" y="740980"/>
                </a:lnTo>
                <a:lnTo>
                  <a:pt x="299545" y="520262"/>
                </a:lnTo>
                <a:lnTo>
                  <a:pt x="0" y="740980"/>
                </a:lnTo>
                <a:lnTo>
                  <a:pt x="126125" y="1072056"/>
                </a:lnTo>
                <a:lnTo>
                  <a:pt x="173421" y="851338"/>
                </a:lnTo>
                <a:lnTo>
                  <a:pt x="331076" y="961697"/>
                </a:lnTo>
                <a:lnTo>
                  <a:pt x="331076" y="1245476"/>
                </a:lnTo>
                <a:lnTo>
                  <a:pt x="520262" y="1245476"/>
                </a:lnTo>
                <a:close/>
              </a:path>
            </a:pathLst>
          </a:cu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0" name="Freeform 19"/>
          <p:cNvSpPr>
            <a:spLocks noChangeArrowheads="1"/>
          </p:cNvSpPr>
          <p:nvPr/>
        </p:nvSpPr>
        <p:spPr bwMode="auto">
          <a:xfrm rot="5121733">
            <a:off x="3540919" y="2531269"/>
            <a:ext cx="665162" cy="685800"/>
          </a:xfrm>
          <a:custGeom>
            <a:avLst/>
            <a:gdLst>
              <a:gd name="T0" fmla="*/ 313576 w 1103587"/>
              <a:gd name="T1" fmla="*/ 685800 h 1245476"/>
              <a:gd name="T2" fmla="*/ 323079 w 1103587"/>
              <a:gd name="T3" fmla="*/ 486137 h 1245476"/>
              <a:gd name="T4" fmla="*/ 351586 w 1103587"/>
              <a:gd name="T5" fmla="*/ 460094 h 1245476"/>
              <a:gd name="T6" fmla="*/ 361088 w 1103587"/>
              <a:gd name="T7" fmla="*/ 434051 h 1245476"/>
              <a:gd name="T8" fmla="*/ 399097 w 1103587"/>
              <a:gd name="T9" fmla="*/ 381965 h 1245476"/>
              <a:gd name="T10" fmla="*/ 408600 w 1103587"/>
              <a:gd name="T11" fmla="*/ 355922 h 1245476"/>
              <a:gd name="T12" fmla="*/ 446609 w 1103587"/>
              <a:gd name="T13" fmla="*/ 303835 h 1245476"/>
              <a:gd name="T14" fmla="*/ 484618 w 1103587"/>
              <a:gd name="T15" fmla="*/ 251749 h 1245476"/>
              <a:gd name="T16" fmla="*/ 522627 w 1103587"/>
              <a:gd name="T17" fmla="*/ 199663 h 1245476"/>
              <a:gd name="T18" fmla="*/ 636655 w 1103587"/>
              <a:gd name="T19" fmla="*/ 173621 h 1245476"/>
              <a:gd name="T20" fmla="*/ 665162 w 1103587"/>
              <a:gd name="T21" fmla="*/ 164939 h 1245476"/>
              <a:gd name="T22" fmla="*/ 608148 w 1103587"/>
              <a:gd name="T23" fmla="*/ 34724 h 1245476"/>
              <a:gd name="T24" fmla="*/ 446609 w 1103587"/>
              <a:gd name="T25" fmla="*/ 121535 h 1245476"/>
              <a:gd name="T26" fmla="*/ 389595 w 1103587"/>
              <a:gd name="T27" fmla="*/ 43405 h 1245476"/>
              <a:gd name="T28" fmla="*/ 456111 w 1103587"/>
              <a:gd name="T29" fmla="*/ 0 h 1245476"/>
              <a:gd name="T30" fmla="*/ 247060 w 1103587"/>
              <a:gd name="T31" fmla="*/ 0 h 1245476"/>
              <a:gd name="T32" fmla="*/ 247060 w 1103587"/>
              <a:gd name="T33" fmla="*/ 121535 h 1245476"/>
              <a:gd name="T34" fmla="*/ 247060 w 1103587"/>
              <a:gd name="T35" fmla="*/ 138897 h 1245476"/>
              <a:gd name="T36" fmla="*/ 247060 w 1103587"/>
              <a:gd name="T37" fmla="*/ 182301 h 1245476"/>
              <a:gd name="T38" fmla="*/ 313576 w 1103587"/>
              <a:gd name="T39" fmla="*/ 121535 h 1245476"/>
              <a:gd name="T40" fmla="*/ 370590 w 1103587"/>
              <a:gd name="T41" fmla="*/ 182301 h 1245476"/>
              <a:gd name="T42" fmla="*/ 294571 w 1103587"/>
              <a:gd name="T43" fmla="*/ 312517 h 1245476"/>
              <a:gd name="T44" fmla="*/ 228056 w 1103587"/>
              <a:gd name="T45" fmla="*/ 442732 h 1245476"/>
              <a:gd name="T46" fmla="*/ 133033 w 1103587"/>
              <a:gd name="T47" fmla="*/ 408008 h 1245476"/>
              <a:gd name="T48" fmla="*/ 180544 w 1103587"/>
              <a:gd name="T49" fmla="*/ 286473 h 1245476"/>
              <a:gd name="T50" fmla="*/ 0 w 1103587"/>
              <a:gd name="T51" fmla="*/ 408008 h 1245476"/>
              <a:gd name="T52" fmla="*/ 76019 w 1103587"/>
              <a:gd name="T53" fmla="*/ 590309 h 1245476"/>
              <a:gd name="T54" fmla="*/ 104526 w 1103587"/>
              <a:gd name="T55" fmla="*/ 468775 h 1245476"/>
              <a:gd name="T56" fmla="*/ 199549 w 1103587"/>
              <a:gd name="T57" fmla="*/ 529542 h 1245476"/>
              <a:gd name="T58" fmla="*/ 199549 w 1103587"/>
              <a:gd name="T59" fmla="*/ 685800 h 1245476"/>
              <a:gd name="T60" fmla="*/ 313576 w 1103587"/>
              <a:gd name="T61" fmla="*/ 685800 h 124547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103587"/>
              <a:gd name="T94" fmla="*/ 0 h 1245476"/>
              <a:gd name="T95" fmla="*/ 1103587 w 1103587"/>
              <a:gd name="T96" fmla="*/ 1245476 h 124547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103587" h="1245476">
                <a:moveTo>
                  <a:pt x="520262" y="1245476"/>
                </a:moveTo>
                <a:cubicBezTo>
                  <a:pt x="525517" y="1124607"/>
                  <a:pt x="517631" y="1002445"/>
                  <a:pt x="536028" y="882869"/>
                </a:cubicBezTo>
                <a:cubicBezTo>
                  <a:pt x="539418" y="860832"/>
                  <a:pt x="570958" y="854124"/>
                  <a:pt x="583325" y="835573"/>
                </a:cubicBezTo>
                <a:cubicBezTo>
                  <a:pt x="592543" y="821746"/>
                  <a:pt x="591019" y="802803"/>
                  <a:pt x="599090" y="788276"/>
                </a:cubicBezTo>
                <a:cubicBezTo>
                  <a:pt x="617494" y="755149"/>
                  <a:pt x="650168" y="729634"/>
                  <a:pt x="662152" y="693683"/>
                </a:cubicBezTo>
                <a:cubicBezTo>
                  <a:pt x="667407" y="677918"/>
                  <a:pt x="669847" y="660914"/>
                  <a:pt x="677918" y="646387"/>
                </a:cubicBezTo>
                <a:cubicBezTo>
                  <a:pt x="696322" y="613260"/>
                  <a:pt x="740980" y="551793"/>
                  <a:pt x="740980" y="551793"/>
                </a:cubicBezTo>
                <a:cubicBezTo>
                  <a:pt x="771130" y="461340"/>
                  <a:pt x="735153" y="545771"/>
                  <a:pt x="804042" y="457200"/>
                </a:cubicBezTo>
                <a:cubicBezTo>
                  <a:pt x="827308" y="427287"/>
                  <a:pt x="831153" y="374591"/>
                  <a:pt x="867104" y="362607"/>
                </a:cubicBezTo>
                <a:cubicBezTo>
                  <a:pt x="992023" y="320967"/>
                  <a:pt x="928913" y="336540"/>
                  <a:pt x="1056290" y="315311"/>
                </a:cubicBezTo>
                <a:lnTo>
                  <a:pt x="1103587" y="299545"/>
                </a:lnTo>
                <a:lnTo>
                  <a:pt x="1008994" y="63062"/>
                </a:lnTo>
                <a:lnTo>
                  <a:pt x="740980" y="220718"/>
                </a:lnTo>
                <a:lnTo>
                  <a:pt x="646387" y="78828"/>
                </a:lnTo>
                <a:lnTo>
                  <a:pt x="756745" y="0"/>
                </a:lnTo>
                <a:lnTo>
                  <a:pt x="409904" y="0"/>
                </a:lnTo>
                <a:lnTo>
                  <a:pt x="409904" y="220718"/>
                </a:lnTo>
                <a:lnTo>
                  <a:pt x="409904" y="252249"/>
                </a:lnTo>
                <a:lnTo>
                  <a:pt x="409904" y="331076"/>
                </a:lnTo>
                <a:lnTo>
                  <a:pt x="520262" y="220718"/>
                </a:lnTo>
                <a:lnTo>
                  <a:pt x="614856" y="331076"/>
                </a:lnTo>
                <a:lnTo>
                  <a:pt x="488731" y="567559"/>
                </a:lnTo>
                <a:lnTo>
                  <a:pt x="378373" y="804042"/>
                </a:lnTo>
                <a:lnTo>
                  <a:pt x="220718" y="740980"/>
                </a:lnTo>
                <a:lnTo>
                  <a:pt x="299545" y="520262"/>
                </a:lnTo>
                <a:lnTo>
                  <a:pt x="0" y="740980"/>
                </a:lnTo>
                <a:lnTo>
                  <a:pt x="126125" y="1072056"/>
                </a:lnTo>
                <a:lnTo>
                  <a:pt x="173421" y="851338"/>
                </a:lnTo>
                <a:lnTo>
                  <a:pt x="331076" y="961697"/>
                </a:lnTo>
                <a:lnTo>
                  <a:pt x="331076" y="1245476"/>
                </a:lnTo>
                <a:lnTo>
                  <a:pt x="520262" y="1245476"/>
                </a:lnTo>
                <a:close/>
              </a:path>
            </a:pathLst>
          </a:custGeom>
          <a:solidFill>
            <a:srgbClr val="FF3300"/>
          </a:solidFill>
          <a:ln w="25400" algn="ctr">
            <a:solidFill>
              <a:srgbClr val="FF0000"/>
            </a:solidFill>
            <a:miter lim="800000"/>
            <a:headEnd/>
            <a:tailEnd/>
          </a:ln>
        </p:spPr>
        <p:txBody>
          <a:bodyPr rot="10800000" vert="eaVert" anchor="ctr"/>
          <a:lstStyle/>
          <a:p>
            <a:pPr algn="ctr" defTabSz="457200">
              <a:defRPr/>
            </a:pPr>
            <a:endParaRPr lang="en-US">
              <a:solidFill>
                <a:prstClr val="white"/>
              </a:solidFill>
            </a:endParaRPr>
          </a:p>
        </p:txBody>
      </p:sp>
      <p:sp>
        <p:nvSpPr>
          <p:cNvPr id="21" name="Freeform 20"/>
          <p:cNvSpPr>
            <a:spLocks noChangeArrowheads="1"/>
          </p:cNvSpPr>
          <p:nvPr/>
        </p:nvSpPr>
        <p:spPr bwMode="auto">
          <a:xfrm rot="10800000">
            <a:off x="5105401" y="457200"/>
            <a:ext cx="665163" cy="685800"/>
          </a:xfrm>
          <a:custGeom>
            <a:avLst/>
            <a:gdLst>
              <a:gd name="T0" fmla="*/ 313577 w 1103587"/>
              <a:gd name="T1" fmla="*/ 685800 h 1245476"/>
              <a:gd name="T2" fmla="*/ 323079 w 1103587"/>
              <a:gd name="T3" fmla="*/ 486137 h 1245476"/>
              <a:gd name="T4" fmla="*/ 351586 w 1103587"/>
              <a:gd name="T5" fmla="*/ 460094 h 1245476"/>
              <a:gd name="T6" fmla="*/ 361088 w 1103587"/>
              <a:gd name="T7" fmla="*/ 434051 h 1245476"/>
              <a:gd name="T8" fmla="*/ 399098 w 1103587"/>
              <a:gd name="T9" fmla="*/ 381965 h 1245476"/>
              <a:gd name="T10" fmla="*/ 408600 w 1103587"/>
              <a:gd name="T11" fmla="*/ 355922 h 1245476"/>
              <a:gd name="T12" fmla="*/ 446609 w 1103587"/>
              <a:gd name="T13" fmla="*/ 303835 h 1245476"/>
              <a:gd name="T14" fmla="*/ 484619 w 1103587"/>
              <a:gd name="T15" fmla="*/ 251749 h 1245476"/>
              <a:gd name="T16" fmla="*/ 522628 w 1103587"/>
              <a:gd name="T17" fmla="*/ 199663 h 1245476"/>
              <a:gd name="T18" fmla="*/ 636656 w 1103587"/>
              <a:gd name="T19" fmla="*/ 173621 h 1245476"/>
              <a:gd name="T20" fmla="*/ 665163 w 1103587"/>
              <a:gd name="T21" fmla="*/ 164939 h 1245476"/>
              <a:gd name="T22" fmla="*/ 608149 w 1103587"/>
              <a:gd name="T23" fmla="*/ 34724 h 1245476"/>
              <a:gd name="T24" fmla="*/ 446609 w 1103587"/>
              <a:gd name="T25" fmla="*/ 121535 h 1245476"/>
              <a:gd name="T26" fmla="*/ 389596 w 1103587"/>
              <a:gd name="T27" fmla="*/ 43405 h 1245476"/>
              <a:gd name="T28" fmla="*/ 456111 w 1103587"/>
              <a:gd name="T29" fmla="*/ 0 h 1245476"/>
              <a:gd name="T30" fmla="*/ 247061 w 1103587"/>
              <a:gd name="T31" fmla="*/ 0 h 1245476"/>
              <a:gd name="T32" fmla="*/ 247061 w 1103587"/>
              <a:gd name="T33" fmla="*/ 121535 h 1245476"/>
              <a:gd name="T34" fmla="*/ 247061 w 1103587"/>
              <a:gd name="T35" fmla="*/ 138897 h 1245476"/>
              <a:gd name="T36" fmla="*/ 247061 w 1103587"/>
              <a:gd name="T37" fmla="*/ 182301 h 1245476"/>
              <a:gd name="T38" fmla="*/ 313577 w 1103587"/>
              <a:gd name="T39" fmla="*/ 121535 h 1245476"/>
              <a:gd name="T40" fmla="*/ 370591 w 1103587"/>
              <a:gd name="T41" fmla="*/ 182301 h 1245476"/>
              <a:gd name="T42" fmla="*/ 294572 w 1103587"/>
              <a:gd name="T43" fmla="*/ 312517 h 1245476"/>
              <a:gd name="T44" fmla="*/ 228056 w 1103587"/>
              <a:gd name="T45" fmla="*/ 442732 h 1245476"/>
              <a:gd name="T46" fmla="*/ 133033 w 1103587"/>
              <a:gd name="T47" fmla="*/ 408008 h 1245476"/>
              <a:gd name="T48" fmla="*/ 180544 w 1103587"/>
              <a:gd name="T49" fmla="*/ 286473 h 1245476"/>
              <a:gd name="T50" fmla="*/ 0 w 1103587"/>
              <a:gd name="T51" fmla="*/ 408008 h 1245476"/>
              <a:gd name="T52" fmla="*/ 76019 w 1103587"/>
              <a:gd name="T53" fmla="*/ 590309 h 1245476"/>
              <a:gd name="T54" fmla="*/ 104526 w 1103587"/>
              <a:gd name="T55" fmla="*/ 468775 h 1245476"/>
              <a:gd name="T56" fmla="*/ 199549 w 1103587"/>
              <a:gd name="T57" fmla="*/ 529542 h 1245476"/>
              <a:gd name="T58" fmla="*/ 199549 w 1103587"/>
              <a:gd name="T59" fmla="*/ 685800 h 1245476"/>
              <a:gd name="T60" fmla="*/ 313577 w 1103587"/>
              <a:gd name="T61" fmla="*/ 685800 h 124547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103587"/>
              <a:gd name="T94" fmla="*/ 0 h 1245476"/>
              <a:gd name="T95" fmla="*/ 1103587 w 1103587"/>
              <a:gd name="T96" fmla="*/ 1245476 h 124547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103587" h="1245476">
                <a:moveTo>
                  <a:pt x="520262" y="1245476"/>
                </a:moveTo>
                <a:cubicBezTo>
                  <a:pt x="525517" y="1124607"/>
                  <a:pt x="517631" y="1002445"/>
                  <a:pt x="536028" y="882869"/>
                </a:cubicBezTo>
                <a:cubicBezTo>
                  <a:pt x="539418" y="860832"/>
                  <a:pt x="570958" y="854124"/>
                  <a:pt x="583325" y="835573"/>
                </a:cubicBezTo>
                <a:cubicBezTo>
                  <a:pt x="592543" y="821746"/>
                  <a:pt x="591019" y="802803"/>
                  <a:pt x="599090" y="788276"/>
                </a:cubicBezTo>
                <a:cubicBezTo>
                  <a:pt x="617494" y="755149"/>
                  <a:pt x="650168" y="729634"/>
                  <a:pt x="662152" y="693683"/>
                </a:cubicBezTo>
                <a:cubicBezTo>
                  <a:pt x="667407" y="677918"/>
                  <a:pt x="669847" y="660914"/>
                  <a:pt x="677918" y="646387"/>
                </a:cubicBezTo>
                <a:cubicBezTo>
                  <a:pt x="696322" y="613260"/>
                  <a:pt x="740980" y="551793"/>
                  <a:pt x="740980" y="551793"/>
                </a:cubicBezTo>
                <a:cubicBezTo>
                  <a:pt x="771130" y="461340"/>
                  <a:pt x="735153" y="545771"/>
                  <a:pt x="804042" y="457200"/>
                </a:cubicBezTo>
                <a:cubicBezTo>
                  <a:pt x="827308" y="427287"/>
                  <a:pt x="831153" y="374591"/>
                  <a:pt x="867104" y="362607"/>
                </a:cubicBezTo>
                <a:cubicBezTo>
                  <a:pt x="992023" y="320967"/>
                  <a:pt x="928913" y="336540"/>
                  <a:pt x="1056290" y="315311"/>
                </a:cubicBezTo>
                <a:lnTo>
                  <a:pt x="1103587" y="299545"/>
                </a:lnTo>
                <a:lnTo>
                  <a:pt x="1008994" y="63062"/>
                </a:lnTo>
                <a:lnTo>
                  <a:pt x="740980" y="220718"/>
                </a:lnTo>
                <a:lnTo>
                  <a:pt x="646387" y="78828"/>
                </a:lnTo>
                <a:lnTo>
                  <a:pt x="756745" y="0"/>
                </a:lnTo>
                <a:lnTo>
                  <a:pt x="409904" y="0"/>
                </a:lnTo>
                <a:lnTo>
                  <a:pt x="409904" y="220718"/>
                </a:lnTo>
                <a:lnTo>
                  <a:pt x="409904" y="252249"/>
                </a:lnTo>
                <a:lnTo>
                  <a:pt x="409904" y="331076"/>
                </a:lnTo>
                <a:lnTo>
                  <a:pt x="520262" y="220718"/>
                </a:lnTo>
                <a:lnTo>
                  <a:pt x="614856" y="331076"/>
                </a:lnTo>
                <a:lnTo>
                  <a:pt x="488731" y="567559"/>
                </a:lnTo>
                <a:lnTo>
                  <a:pt x="378373" y="804042"/>
                </a:lnTo>
                <a:lnTo>
                  <a:pt x="220718" y="740980"/>
                </a:lnTo>
                <a:lnTo>
                  <a:pt x="299545" y="520262"/>
                </a:lnTo>
                <a:lnTo>
                  <a:pt x="0" y="740980"/>
                </a:lnTo>
                <a:lnTo>
                  <a:pt x="126125" y="1072056"/>
                </a:lnTo>
                <a:lnTo>
                  <a:pt x="173421" y="851338"/>
                </a:lnTo>
                <a:lnTo>
                  <a:pt x="331076" y="961697"/>
                </a:lnTo>
                <a:lnTo>
                  <a:pt x="331076" y="1245476"/>
                </a:lnTo>
                <a:lnTo>
                  <a:pt x="520262" y="1245476"/>
                </a:lnTo>
                <a:close/>
              </a:path>
            </a:pathLst>
          </a:custGeom>
          <a:solidFill>
            <a:srgbClr val="FF3300"/>
          </a:solidFill>
          <a:ln w="25400" algn="ctr">
            <a:solidFill>
              <a:srgbClr val="FF0000"/>
            </a:solidFill>
            <a:miter lim="800000"/>
            <a:headEnd/>
            <a:tailEnd/>
          </a:ln>
        </p:spPr>
        <p:txBody>
          <a:bodyPr rot="10800000" anchor="ctr"/>
          <a:lstStyle/>
          <a:p>
            <a:pPr algn="ctr" defTabSz="457200">
              <a:defRPr/>
            </a:pPr>
            <a:endParaRPr lang="en-US">
              <a:solidFill>
                <a:prstClr val="white"/>
              </a:solidFill>
            </a:endParaRPr>
          </a:p>
        </p:txBody>
      </p:sp>
      <p:sp>
        <p:nvSpPr>
          <p:cNvPr id="23" name="Freeform 22"/>
          <p:cNvSpPr>
            <a:spLocks noChangeArrowheads="1"/>
          </p:cNvSpPr>
          <p:nvPr/>
        </p:nvSpPr>
        <p:spPr bwMode="auto">
          <a:xfrm rot="9387720">
            <a:off x="2805114" y="1520826"/>
            <a:ext cx="446087" cy="398463"/>
          </a:xfrm>
          <a:custGeom>
            <a:avLst/>
            <a:gdLst>
              <a:gd name="T0" fmla="*/ 125819 w 614856"/>
              <a:gd name="T1" fmla="*/ 398463 h 646386"/>
              <a:gd name="T2" fmla="*/ 160134 w 614856"/>
              <a:gd name="T3" fmla="*/ 340151 h 646386"/>
              <a:gd name="T4" fmla="*/ 228763 w 614856"/>
              <a:gd name="T5" fmla="*/ 301277 h 646386"/>
              <a:gd name="T6" fmla="*/ 263077 w 614856"/>
              <a:gd name="T7" fmla="*/ 281840 h 646386"/>
              <a:gd name="T8" fmla="*/ 297391 w 614856"/>
              <a:gd name="T9" fmla="*/ 272121 h 646386"/>
              <a:gd name="T10" fmla="*/ 446087 w 614856"/>
              <a:gd name="T11" fmla="*/ 262403 h 646386"/>
              <a:gd name="T12" fmla="*/ 446087 w 614856"/>
              <a:gd name="T13" fmla="*/ 155498 h 646386"/>
              <a:gd name="T14" fmla="*/ 251639 w 614856"/>
              <a:gd name="T15" fmla="*/ 165217 h 646386"/>
              <a:gd name="T16" fmla="*/ 228763 w 614856"/>
              <a:gd name="T17" fmla="*/ 77749 h 646386"/>
              <a:gd name="T18" fmla="*/ 297391 w 614856"/>
              <a:gd name="T19" fmla="*/ 58312 h 646386"/>
              <a:gd name="T20" fmla="*/ 22876 w 614856"/>
              <a:gd name="T21" fmla="*/ 0 h 646386"/>
              <a:gd name="T22" fmla="*/ 0 w 614856"/>
              <a:gd name="T23" fmla="*/ 165217 h 646386"/>
              <a:gd name="T24" fmla="*/ 0 w 614856"/>
              <a:gd name="T25" fmla="*/ 194372 h 646386"/>
              <a:gd name="T26" fmla="*/ 91505 w 614856"/>
              <a:gd name="T27" fmla="*/ 155498 h 646386"/>
              <a:gd name="T28" fmla="*/ 114382 w 614856"/>
              <a:gd name="T29" fmla="*/ 213809 h 646386"/>
              <a:gd name="T30" fmla="*/ 34315 w 614856"/>
              <a:gd name="T31" fmla="*/ 291558 h 646386"/>
              <a:gd name="T32" fmla="*/ 11438 w 614856"/>
              <a:gd name="T33" fmla="*/ 340151 h 646386"/>
              <a:gd name="T34" fmla="*/ 125819 w 614856"/>
              <a:gd name="T35" fmla="*/ 398463 h 64638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14856"/>
              <a:gd name="T55" fmla="*/ 0 h 646386"/>
              <a:gd name="T56" fmla="*/ 614856 w 614856"/>
              <a:gd name="T57" fmla="*/ 646386 h 64638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14856" h="646386">
                <a:moveTo>
                  <a:pt x="173421" y="646386"/>
                </a:moveTo>
                <a:cubicBezTo>
                  <a:pt x="184667" y="612650"/>
                  <a:pt x="191955" y="576961"/>
                  <a:pt x="220718" y="551793"/>
                </a:cubicBezTo>
                <a:cubicBezTo>
                  <a:pt x="249237" y="526839"/>
                  <a:pt x="283780" y="509752"/>
                  <a:pt x="315311" y="488731"/>
                </a:cubicBezTo>
                <a:cubicBezTo>
                  <a:pt x="331076" y="478221"/>
                  <a:pt x="344632" y="463192"/>
                  <a:pt x="362607" y="457200"/>
                </a:cubicBezTo>
                <a:cubicBezTo>
                  <a:pt x="378373" y="451945"/>
                  <a:pt x="393479" y="443961"/>
                  <a:pt x="409904" y="441434"/>
                </a:cubicBezTo>
                <a:cubicBezTo>
                  <a:pt x="522573" y="424100"/>
                  <a:pt x="532857" y="425669"/>
                  <a:pt x="614856" y="425669"/>
                </a:cubicBezTo>
                <a:lnTo>
                  <a:pt x="614856" y="252248"/>
                </a:lnTo>
                <a:lnTo>
                  <a:pt x="346842" y="268014"/>
                </a:lnTo>
                <a:lnTo>
                  <a:pt x="315311" y="126124"/>
                </a:lnTo>
                <a:lnTo>
                  <a:pt x="409904" y="94593"/>
                </a:lnTo>
                <a:lnTo>
                  <a:pt x="31531" y="0"/>
                </a:lnTo>
                <a:lnTo>
                  <a:pt x="0" y="268014"/>
                </a:lnTo>
                <a:lnTo>
                  <a:pt x="0" y="315310"/>
                </a:lnTo>
                <a:lnTo>
                  <a:pt x="126124" y="252248"/>
                </a:lnTo>
                <a:lnTo>
                  <a:pt x="157656" y="346841"/>
                </a:lnTo>
                <a:lnTo>
                  <a:pt x="47297" y="472965"/>
                </a:lnTo>
                <a:lnTo>
                  <a:pt x="15766" y="551793"/>
                </a:lnTo>
                <a:lnTo>
                  <a:pt x="173421" y="646386"/>
                </a:lnTo>
                <a:close/>
              </a:path>
            </a:pathLst>
          </a:custGeom>
          <a:solidFill>
            <a:srgbClr val="FF3300"/>
          </a:solidFill>
          <a:ln w="25400" algn="ctr">
            <a:solidFill>
              <a:srgbClr val="FF0000"/>
            </a:solidFill>
            <a:miter lim="800000"/>
            <a:headEnd/>
            <a:tailEnd/>
          </a:ln>
        </p:spPr>
        <p:txBody>
          <a:bodyPr rot="10800000" anchor="ctr"/>
          <a:lstStyle/>
          <a:p>
            <a:pPr algn="ctr" defTabSz="457200">
              <a:defRPr/>
            </a:pPr>
            <a:endParaRPr lang="en-US">
              <a:solidFill>
                <a:prstClr val="white"/>
              </a:solidFill>
            </a:endParaRPr>
          </a:p>
        </p:txBody>
      </p:sp>
      <p:sp>
        <p:nvSpPr>
          <p:cNvPr id="24" name="Freeform 23"/>
          <p:cNvSpPr>
            <a:spLocks noChangeArrowheads="1"/>
          </p:cNvSpPr>
          <p:nvPr/>
        </p:nvSpPr>
        <p:spPr bwMode="auto">
          <a:xfrm rot="9387720">
            <a:off x="4633914" y="1292226"/>
            <a:ext cx="446087" cy="398463"/>
          </a:xfrm>
          <a:custGeom>
            <a:avLst/>
            <a:gdLst>
              <a:gd name="T0" fmla="*/ 125819 w 614856"/>
              <a:gd name="T1" fmla="*/ 398463 h 646386"/>
              <a:gd name="T2" fmla="*/ 160134 w 614856"/>
              <a:gd name="T3" fmla="*/ 340151 h 646386"/>
              <a:gd name="T4" fmla="*/ 228763 w 614856"/>
              <a:gd name="T5" fmla="*/ 301277 h 646386"/>
              <a:gd name="T6" fmla="*/ 263077 w 614856"/>
              <a:gd name="T7" fmla="*/ 281840 h 646386"/>
              <a:gd name="T8" fmla="*/ 297391 w 614856"/>
              <a:gd name="T9" fmla="*/ 272121 h 646386"/>
              <a:gd name="T10" fmla="*/ 446087 w 614856"/>
              <a:gd name="T11" fmla="*/ 262403 h 646386"/>
              <a:gd name="T12" fmla="*/ 446087 w 614856"/>
              <a:gd name="T13" fmla="*/ 155498 h 646386"/>
              <a:gd name="T14" fmla="*/ 251639 w 614856"/>
              <a:gd name="T15" fmla="*/ 165217 h 646386"/>
              <a:gd name="T16" fmla="*/ 228763 w 614856"/>
              <a:gd name="T17" fmla="*/ 77749 h 646386"/>
              <a:gd name="T18" fmla="*/ 297391 w 614856"/>
              <a:gd name="T19" fmla="*/ 58312 h 646386"/>
              <a:gd name="T20" fmla="*/ 22876 w 614856"/>
              <a:gd name="T21" fmla="*/ 0 h 646386"/>
              <a:gd name="T22" fmla="*/ 0 w 614856"/>
              <a:gd name="T23" fmla="*/ 165217 h 646386"/>
              <a:gd name="T24" fmla="*/ 0 w 614856"/>
              <a:gd name="T25" fmla="*/ 194372 h 646386"/>
              <a:gd name="T26" fmla="*/ 91505 w 614856"/>
              <a:gd name="T27" fmla="*/ 155498 h 646386"/>
              <a:gd name="T28" fmla="*/ 114382 w 614856"/>
              <a:gd name="T29" fmla="*/ 213809 h 646386"/>
              <a:gd name="T30" fmla="*/ 34315 w 614856"/>
              <a:gd name="T31" fmla="*/ 291558 h 646386"/>
              <a:gd name="T32" fmla="*/ 11438 w 614856"/>
              <a:gd name="T33" fmla="*/ 340151 h 646386"/>
              <a:gd name="T34" fmla="*/ 125819 w 614856"/>
              <a:gd name="T35" fmla="*/ 398463 h 64638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14856"/>
              <a:gd name="T55" fmla="*/ 0 h 646386"/>
              <a:gd name="T56" fmla="*/ 614856 w 614856"/>
              <a:gd name="T57" fmla="*/ 646386 h 64638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14856" h="646386">
                <a:moveTo>
                  <a:pt x="173421" y="646386"/>
                </a:moveTo>
                <a:cubicBezTo>
                  <a:pt x="184667" y="612650"/>
                  <a:pt x="191955" y="576961"/>
                  <a:pt x="220718" y="551793"/>
                </a:cubicBezTo>
                <a:cubicBezTo>
                  <a:pt x="249237" y="526839"/>
                  <a:pt x="283780" y="509752"/>
                  <a:pt x="315311" y="488731"/>
                </a:cubicBezTo>
                <a:cubicBezTo>
                  <a:pt x="331076" y="478221"/>
                  <a:pt x="344632" y="463192"/>
                  <a:pt x="362607" y="457200"/>
                </a:cubicBezTo>
                <a:cubicBezTo>
                  <a:pt x="378373" y="451945"/>
                  <a:pt x="393479" y="443961"/>
                  <a:pt x="409904" y="441434"/>
                </a:cubicBezTo>
                <a:cubicBezTo>
                  <a:pt x="522573" y="424100"/>
                  <a:pt x="532857" y="425669"/>
                  <a:pt x="614856" y="425669"/>
                </a:cubicBezTo>
                <a:lnTo>
                  <a:pt x="614856" y="252248"/>
                </a:lnTo>
                <a:lnTo>
                  <a:pt x="346842" y="268014"/>
                </a:lnTo>
                <a:lnTo>
                  <a:pt x="315311" y="126124"/>
                </a:lnTo>
                <a:lnTo>
                  <a:pt x="409904" y="94593"/>
                </a:lnTo>
                <a:lnTo>
                  <a:pt x="31531" y="0"/>
                </a:lnTo>
                <a:lnTo>
                  <a:pt x="0" y="268014"/>
                </a:lnTo>
                <a:lnTo>
                  <a:pt x="0" y="315310"/>
                </a:lnTo>
                <a:lnTo>
                  <a:pt x="126124" y="252248"/>
                </a:lnTo>
                <a:lnTo>
                  <a:pt x="157656" y="346841"/>
                </a:lnTo>
                <a:lnTo>
                  <a:pt x="47297" y="472965"/>
                </a:lnTo>
                <a:lnTo>
                  <a:pt x="15766" y="551793"/>
                </a:lnTo>
                <a:lnTo>
                  <a:pt x="173421" y="646386"/>
                </a:lnTo>
                <a:close/>
              </a:path>
            </a:pathLst>
          </a:custGeom>
          <a:solidFill>
            <a:srgbClr val="FF3300"/>
          </a:solidFill>
          <a:ln w="25400" algn="ctr">
            <a:solidFill>
              <a:srgbClr val="FF0000"/>
            </a:solidFill>
            <a:miter lim="800000"/>
            <a:headEnd/>
            <a:tailEnd/>
          </a:ln>
        </p:spPr>
        <p:txBody>
          <a:bodyPr rot="10800000" anchor="ctr"/>
          <a:lstStyle/>
          <a:p>
            <a:pPr algn="ctr" defTabSz="457200">
              <a:defRPr/>
            </a:pPr>
            <a:endParaRPr lang="en-US">
              <a:solidFill>
                <a:prstClr val="white"/>
              </a:solidFill>
            </a:endParaRPr>
          </a:p>
        </p:txBody>
      </p:sp>
      <p:sp>
        <p:nvSpPr>
          <p:cNvPr id="25" name="Freeform 24"/>
          <p:cNvSpPr>
            <a:spLocks noChangeArrowheads="1"/>
          </p:cNvSpPr>
          <p:nvPr/>
        </p:nvSpPr>
        <p:spPr bwMode="auto">
          <a:xfrm rot="-2987730">
            <a:off x="6895307" y="608807"/>
            <a:ext cx="446087" cy="400050"/>
          </a:xfrm>
          <a:custGeom>
            <a:avLst/>
            <a:gdLst>
              <a:gd name="T0" fmla="*/ 125819 w 614856"/>
              <a:gd name="T1" fmla="*/ 400050 h 646386"/>
              <a:gd name="T2" fmla="*/ 160134 w 614856"/>
              <a:gd name="T3" fmla="*/ 341506 h 646386"/>
              <a:gd name="T4" fmla="*/ 228763 w 614856"/>
              <a:gd name="T5" fmla="*/ 302477 h 646386"/>
              <a:gd name="T6" fmla="*/ 263077 w 614856"/>
              <a:gd name="T7" fmla="*/ 282962 h 646386"/>
              <a:gd name="T8" fmla="*/ 297391 w 614856"/>
              <a:gd name="T9" fmla="*/ 273205 h 646386"/>
              <a:gd name="T10" fmla="*/ 446087 w 614856"/>
              <a:gd name="T11" fmla="*/ 263448 h 646386"/>
              <a:gd name="T12" fmla="*/ 446087 w 614856"/>
              <a:gd name="T13" fmla="*/ 156117 h 646386"/>
              <a:gd name="T14" fmla="*/ 251639 w 614856"/>
              <a:gd name="T15" fmla="*/ 165875 h 646386"/>
              <a:gd name="T16" fmla="*/ 228763 w 614856"/>
              <a:gd name="T17" fmla="*/ 78058 h 646386"/>
              <a:gd name="T18" fmla="*/ 297391 w 614856"/>
              <a:gd name="T19" fmla="*/ 58544 h 646386"/>
              <a:gd name="T20" fmla="*/ 22876 w 614856"/>
              <a:gd name="T21" fmla="*/ 0 h 646386"/>
              <a:gd name="T22" fmla="*/ 0 w 614856"/>
              <a:gd name="T23" fmla="*/ 165875 h 646386"/>
              <a:gd name="T24" fmla="*/ 0 w 614856"/>
              <a:gd name="T25" fmla="*/ 195146 h 646386"/>
              <a:gd name="T26" fmla="*/ 91505 w 614856"/>
              <a:gd name="T27" fmla="*/ 156117 h 646386"/>
              <a:gd name="T28" fmla="*/ 114382 w 614856"/>
              <a:gd name="T29" fmla="*/ 214661 h 646386"/>
              <a:gd name="T30" fmla="*/ 34315 w 614856"/>
              <a:gd name="T31" fmla="*/ 292719 h 646386"/>
              <a:gd name="T32" fmla="*/ 11438 w 614856"/>
              <a:gd name="T33" fmla="*/ 341506 h 646386"/>
              <a:gd name="T34" fmla="*/ 125819 w 614856"/>
              <a:gd name="T35" fmla="*/ 400050 h 64638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14856"/>
              <a:gd name="T55" fmla="*/ 0 h 646386"/>
              <a:gd name="T56" fmla="*/ 614856 w 614856"/>
              <a:gd name="T57" fmla="*/ 646386 h 64638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14856" h="646386">
                <a:moveTo>
                  <a:pt x="173421" y="646386"/>
                </a:moveTo>
                <a:cubicBezTo>
                  <a:pt x="184667" y="612650"/>
                  <a:pt x="191955" y="576961"/>
                  <a:pt x="220718" y="551793"/>
                </a:cubicBezTo>
                <a:cubicBezTo>
                  <a:pt x="249237" y="526839"/>
                  <a:pt x="283780" y="509752"/>
                  <a:pt x="315311" y="488731"/>
                </a:cubicBezTo>
                <a:cubicBezTo>
                  <a:pt x="331076" y="478221"/>
                  <a:pt x="344632" y="463192"/>
                  <a:pt x="362607" y="457200"/>
                </a:cubicBezTo>
                <a:cubicBezTo>
                  <a:pt x="378373" y="451945"/>
                  <a:pt x="393479" y="443961"/>
                  <a:pt x="409904" y="441434"/>
                </a:cubicBezTo>
                <a:cubicBezTo>
                  <a:pt x="522573" y="424100"/>
                  <a:pt x="532857" y="425669"/>
                  <a:pt x="614856" y="425669"/>
                </a:cubicBezTo>
                <a:lnTo>
                  <a:pt x="614856" y="252248"/>
                </a:lnTo>
                <a:lnTo>
                  <a:pt x="346842" y="268014"/>
                </a:lnTo>
                <a:lnTo>
                  <a:pt x="315311" y="126124"/>
                </a:lnTo>
                <a:lnTo>
                  <a:pt x="409904" y="94593"/>
                </a:lnTo>
                <a:lnTo>
                  <a:pt x="31531" y="0"/>
                </a:lnTo>
                <a:lnTo>
                  <a:pt x="0" y="268014"/>
                </a:lnTo>
                <a:lnTo>
                  <a:pt x="0" y="315310"/>
                </a:lnTo>
                <a:lnTo>
                  <a:pt x="126124" y="252248"/>
                </a:lnTo>
                <a:lnTo>
                  <a:pt x="157656" y="346841"/>
                </a:lnTo>
                <a:lnTo>
                  <a:pt x="47297" y="472965"/>
                </a:lnTo>
                <a:lnTo>
                  <a:pt x="15766" y="551793"/>
                </a:lnTo>
                <a:lnTo>
                  <a:pt x="173421" y="646386"/>
                </a:lnTo>
                <a:close/>
              </a:path>
            </a:pathLst>
          </a:custGeom>
          <a:solidFill>
            <a:srgbClr val="FF3300"/>
          </a:solidFill>
          <a:ln w="25400" algn="ctr">
            <a:solidFill>
              <a:srgbClr val="FF0000"/>
            </a:solidFill>
            <a:miter lim="800000"/>
            <a:headEnd/>
            <a:tailEnd/>
          </a:ln>
        </p:spPr>
        <p:txBody>
          <a:bodyPr vert="eaVert" anchor="ctr"/>
          <a:lstStyle/>
          <a:p>
            <a:pPr algn="ctr" defTabSz="457200">
              <a:defRPr/>
            </a:pPr>
            <a:endParaRPr lang="en-US">
              <a:solidFill>
                <a:prstClr val="white"/>
              </a:solidFill>
            </a:endParaRPr>
          </a:p>
        </p:txBody>
      </p:sp>
      <p:sp>
        <p:nvSpPr>
          <p:cNvPr id="28" name="Line 27"/>
          <p:cNvSpPr>
            <a:spLocks noChangeShapeType="1"/>
          </p:cNvSpPr>
          <p:nvPr/>
        </p:nvSpPr>
        <p:spPr bwMode="auto">
          <a:xfrm>
            <a:off x="3810000" y="1600200"/>
            <a:ext cx="609600" cy="381000"/>
          </a:xfrm>
          <a:prstGeom prst="line">
            <a:avLst/>
          </a:prstGeom>
          <a:noFill/>
          <a:ln w="762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pPr defTabSz="457200"/>
            <a:endParaRPr lang="en-US">
              <a:solidFill>
                <a:prstClr val="black"/>
              </a:solidFill>
            </a:endParaRPr>
          </a:p>
        </p:txBody>
      </p:sp>
      <p:sp>
        <p:nvSpPr>
          <p:cNvPr id="29" name="Line 27"/>
          <p:cNvSpPr>
            <a:spLocks noChangeShapeType="1"/>
          </p:cNvSpPr>
          <p:nvPr/>
        </p:nvSpPr>
        <p:spPr bwMode="auto">
          <a:xfrm flipH="1" flipV="1">
            <a:off x="6629400" y="457200"/>
            <a:ext cx="1066800" cy="76200"/>
          </a:xfrm>
          <a:prstGeom prst="line">
            <a:avLst/>
          </a:prstGeom>
          <a:noFill/>
          <a:ln w="889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pPr defTabSz="457200"/>
            <a:endParaRPr lang="en-US">
              <a:solidFill>
                <a:prstClr val="black"/>
              </a:solidFill>
            </a:endParaRPr>
          </a:p>
        </p:txBody>
      </p:sp>
      <p:sp>
        <p:nvSpPr>
          <p:cNvPr id="30" name="Line 27"/>
          <p:cNvSpPr>
            <a:spLocks noChangeShapeType="1"/>
          </p:cNvSpPr>
          <p:nvPr/>
        </p:nvSpPr>
        <p:spPr bwMode="auto">
          <a:xfrm>
            <a:off x="5746750" y="136525"/>
            <a:ext cx="609600" cy="381000"/>
          </a:xfrm>
          <a:prstGeom prst="line">
            <a:avLst/>
          </a:prstGeom>
          <a:noFill/>
          <a:ln w="10795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pPr defTabSz="457200"/>
            <a:endParaRPr lang="en-US">
              <a:solidFill>
                <a:prstClr val="black"/>
              </a:solidFill>
            </a:endParaRPr>
          </a:p>
        </p:txBody>
      </p:sp>
      <p:sp>
        <p:nvSpPr>
          <p:cNvPr id="35" name="Freeform 34"/>
          <p:cNvSpPr/>
          <p:nvPr/>
        </p:nvSpPr>
        <p:spPr>
          <a:xfrm rot="203077">
            <a:off x="8843963" y="3746501"/>
            <a:ext cx="1325562" cy="1497013"/>
          </a:xfrm>
          <a:custGeom>
            <a:avLst/>
            <a:gdLst>
              <a:gd name="connsiteX0" fmla="*/ 1324304 w 1324304"/>
              <a:gd name="connsiteY0" fmla="*/ 1072055 h 1497724"/>
              <a:gd name="connsiteX1" fmla="*/ 1308538 w 1324304"/>
              <a:gd name="connsiteY1" fmla="*/ 1355834 h 1497724"/>
              <a:gd name="connsiteX2" fmla="*/ 1292773 w 1324304"/>
              <a:gd name="connsiteY2" fmla="*/ 1497724 h 1497724"/>
              <a:gd name="connsiteX3" fmla="*/ 993228 w 1324304"/>
              <a:gd name="connsiteY3" fmla="*/ 1213944 h 1497724"/>
              <a:gd name="connsiteX4" fmla="*/ 551793 w 1324304"/>
              <a:gd name="connsiteY4" fmla="*/ 740979 h 1497724"/>
              <a:gd name="connsiteX5" fmla="*/ 268014 w 1324304"/>
              <a:gd name="connsiteY5" fmla="*/ 394137 h 1497724"/>
              <a:gd name="connsiteX6" fmla="*/ 204952 w 1324304"/>
              <a:gd name="connsiteY6" fmla="*/ 472965 h 1497724"/>
              <a:gd name="connsiteX7" fmla="*/ 0 w 1324304"/>
              <a:gd name="connsiteY7" fmla="*/ 0 h 1497724"/>
              <a:gd name="connsiteX8" fmla="*/ 346842 w 1324304"/>
              <a:gd name="connsiteY8" fmla="*/ 236482 h 1497724"/>
              <a:gd name="connsiteX9" fmla="*/ 409904 w 1324304"/>
              <a:gd name="connsiteY9" fmla="*/ 268013 h 1497724"/>
              <a:gd name="connsiteX10" fmla="*/ 331076 w 1324304"/>
              <a:gd name="connsiteY10" fmla="*/ 331075 h 1497724"/>
              <a:gd name="connsiteX11" fmla="*/ 819807 w 1324304"/>
              <a:gd name="connsiteY11" fmla="*/ 772510 h 1497724"/>
              <a:gd name="connsiteX12" fmla="*/ 1119352 w 1324304"/>
              <a:gd name="connsiteY12" fmla="*/ 945931 h 1497724"/>
              <a:gd name="connsiteX13" fmla="*/ 1324304 w 1324304"/>
              <a:gd name="connsiteY13" fmla="*/ 1072055 h 149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4304" h="1497724">
                <a:moveTo>
                  <a:pt x="1324304" y="1072055"/>
                </a:moveTo>
                <a:lnTo>
                  <a:pt x="1308538" y="1355834"/>
                </a:lnTo>
                <a:lnTo>
                  <a:pt x="1292773" y="1497724"/>
                </a:lnTo>
                <a:lnTo>
                  <a:pt x="993228" y="1213944"/>
                </a:lnTo>
                <a:lnTo>
                  <a:pt x="551793" y="740979"/>
                </a:lnTo>
                <a:lnTo>
                  <a:pt x="268014" y="394137"/>
                </a:lnTo>
                <a:lnTo>
                  <a:pt x="204952" y="472965"/>
                </a:lnTo>
                <a:lnTo>
                  <a:pt x="0" y="0"/>
                </a:lnTo>
                <a:lnTo>
                  <a:pt x="346842" y="236482"/>
                </a:lnTo>
                <a:lnTo>
                  <a:pt x="409904" y="268013"/>
                </a:lnTo>
                <a:lnTo>
                  <a:pt x="331076" y="331075"/>
                </a:lnTo>
                <a:lnTo>
                  <a:pt x="819807" y="772510"/>
                </a:lnTo>
                <a:lnTo>
                  <a:pt x="1119352" y="945931"/>
                </a:lnTo>
                <a:lnTo>
                  <a:pt x="1324304" y="1072055"/>
                </a:ln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6" name="Freeform 35"/>
          <p:cNvSpPr>
            <a:spLocks noChangeArrowheads="1"/>
          </p:cNvSpPr>
          <p:nvPr/>
        </p:nvSpPr>
        <p:spPr bwMode="auto">
          <a:xfrm rot="-7124469">
            <a:off x="6196808" y="203995"/>
            <a:ext cx="547687" cy="727075"/>
          </a:xfrm>
          <a:custGeom>
            <a:avLst/>
            <a:gdLst>
              <a:gd name="T0" fmla="*/ 547687 w 1324304"/>
              <a:gd name="T1" fmla="*/ 520433 h 1497724"/>
              <a:gd name="T2" fmla="*/ 541167 w 1324304"/>
              <a:gd name="T3" fmla="*/ 658194 h 1497724"/>
              <a:gd name="T4" fmla="*/ 534647 w 1324304"/>
              <a:gd name="T5" fmla="*/ 727075 h 1497724"/>
              <a:gd name="T6" fmla="*/ 410765 w 1324304"/>
              <a:gd name="T7" fmla="*/ 589313 h 1497724"/>
              <a:gd name="T8" fmla="*/ 228203 w 1324304"/>
              <a:gd name="T9" fmla="*/ 359711 h 1497724"/>
              <a:gd name="T10" fmla="*/ 110841 w 1324304"/>
              <a:gd name="T11" fmla="*/ 191335 h 1497724"/>
              <a:gd name="T12" fmla="*/ 84761 w 1324304"/>
              <a:gd name="T13" fmla="*/ 229602 h 1497724"/>
              <a:gd name="T14" fmla="*/ 0 w 1324304"/>
              <a:gd name="T15" fmla="*/ 0 h 1497724"/>
              <a:gd name="T16" fmla="*/ 143442 w 1324304"/>
              <a:gd name="T17" fmla="*/ 114801 h 1497724"/>
              <a:gd name="T18" fmla="*/ 169522 w 1324304"/>
              <a:gd name="T19" fmla="*/ 130108 h 1497724"/>
              <a:gd name="T20" fmla="*/ 136922 w 1324304"/>
              <a:gd name="T21" fmla="*/ 160721 h 1497724"/>
              <a:gd name="T22" fmla="*/ 339044 w 1324304"/>
              <a:gd name="T23" fmla="*/ 375017 h 1497724"/>
              <a:gd name="T24" fmla="*/ 462926 w 1324304"/>
              <a:gd name="T25" fmla="*/ 459205 h 1497724"/>
              <a:gd name="T26" fmla="*/ 547687 w 1324304"/>
              <a:gd name="T27" fmla="*/ 520433 h 14977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24304"/>
              <a:gd name="T43" fmla="*/ 0 h 1497724"/>
              <a:gd name="T44" fmla="*/ 1324304 w 1324304"/>
              <a:gd name="T45" fmla="*/ 1497724 h 149772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24304" h="1497724">
                <a:moveTo>
                  <a:pt x="1324304" y="1072055"/>
                </a:moveTo>
                <a:lnTo>
                  <a:pt x="1308538" y="1355834"/>
                </a:lnTo>
                <a:lnTo>
                  <a:pt x="1292773" y="1497724"/>
                </a:lnTo>
                <a:lnTo>
                  <a:pt x="993228" y="1213944"/>
                </a:lnTo>
                <a:lnTo>
                  <a:pt x="551793" y="740979"/>
                </a:lnTo>
                <a:lnTo>
                  <a:pt x="268014" y="394137"/>
                </a:lnTo>
                <a:lnTo>
                  <a:pt x="204952" y="472965"/>
                </a:lnTo>
                <a:lnTo>
                  <a:pt x="0" y="0"/>
                </a:lnTo>
                <a:lnTo>
                  <a:pt x="346842" y="236482"/>
                </a:lnTo>
                <a:lnTo>
                  <a:pt x="409904" y="268013"/>
                </a:lnTo>
                <a:lnTo>
                  <a:pt x="331076" y="331075"/>
                </a:lnTo>
                <a:lnTo>
                  <a:pt x="819807" y="772510"/>
                </a:lnTo>
                <a:lnTo>
                  <a:pt x="1119352" y="945931"/>
                </a:lnTo>
                <a:lnTo>
                  <a:pt x="1324304" y="1072055"/>
                </a:lnTo>
                <a:close/>
              </a:path>
            </a:pathLst>
          </a:custGeom>
          <a:solidFill>
            <a:srgbClr val="FF0000"/>
          </a:solidFill>
          <a:ln w="25400" algn="ctr">
            <a:solidFill>
              <a:srgbClr val="FF0000"/>
            </a:solidFill>
            <a:miter lim="800000"/>
            <a:headEnd/>
            <a:tailEnd/>
          </a:ln>
        </p:spPr>
        <p:txBody>
          <a:bodyPr vert="eaVert" anchor="ctr"/>
          <a:lstStyle/>
          <a:p>
            <a:pPr algn="ctr" defTabSz="457200">
              <a:defRPr/>
            </a:pPr>
            <a:endParaRPr lang="en-US">
              <a:solidFill>
                <a:prstClr val="white"/>
              </a:solidFill>
            </a:endParaRPr>
          </a:p>
        </p:txBody>
      </p:sp>
      <p:sp>
        <p:nvSpPr>
          <p:cNvPr id="38" name="Freeform 37"/>
          <p:cNvSpPr/>
          <p:nvPr/>
        </p:nvSpPr>
        <p:spPr>
          <a:xfrm rot="1163795">
            <a:off x="6056314" y="712789"/>
            <a:ext cx="365125" cy="1201737"/>
          </a:xfrm>
          <a:custGeom>
            <a:avLst/>
            <a:gdLst>
              <a:gd name="connsiteX0" fmla="*/ 0 w 504497"/>
              <a:gd name="connsiteY0" fmla="*/ 1765738 h 1907628"/>
              <a:gd name="connsiteX1" fmla="*/ 204952 w 504497"/>
              <a:gd name="connsiteY1" fmla="*/ 1387366 h 1907628"/>
              <a:gd name="connsiteX2" fmla="*/ 331076 w 504497"/>
              <a:gd name="connsiteY2" fmla="*/ 930166 h 1907628"/>
              <a:gd name="connsiteX3" fmla="*/ 378373 w 504497"/>
              <a:gd name="connsiteY3" fmla="*/ 409904 h 1907628"/>
              <a:gd name="connsiteX4" fmla="*/ 315311 w 504497"/>
              <a:gd name="connsiteY4" fmla="*/ 409904 h 1907628"/>
              <a:gd name="connsiteX5" fmla="*/ 425669 w 504497"/>
              <a:gd name="connsiteY5" fmla="*/ 0 h 1907628"/>
              <a:gd name="connsiteX6" fmla="*/ 504497 w 504497"/>
              <a:gd name="connsiteY6" fmla="*/ 409904 h 1907628"/>
              <a:gd name="connsiteX7" fmla="*/ 425669 w 504497"/>
              <a:gd name="connsiteY7" fmla="*/ 409904 h 1907628"/>
              <a:gd name="connsiteX8" fmla="*/ 409904 w 504497"/>
              <a:gd name="connsiteY8" fmla="*/ 1087821 h 1907628"/>
              <a:gd name="connsiteX9" fmla="*/ 299545 w 504497"/>
              <a:gd name="connsiteY9" fmla="*/ 1513490 h 1907628"/>
              <a:gd name="connsiteX10" fmla="*/ 141890 w 504497"/>
              <a:gd name="connsiteY10" fmla="*/ 1907628 h 1907628"/>
              <a:gd name="connsiteX11" fmla="*/ 0 w 504497"/>
              <a:gd name="connsiteY11" fmla="*/ 1765738 h 1907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4497" h="1907628">
                <a:moveTo>
                  <a:pt x="0" y="1765738"/>
                </a:moveTo>
                <a:lnTo>
                  <a:pt x="204952" y="1387366"/>
                </a:lnTo>
                <a:lnTo>
                  <a:pt x="331076" y="930166"/>
                </a:lnTo>
                <a:lnTo>
                  <a:pt x="378373" y="409904"/>
                </a:lnTo>
                <a:lnTo>
                  <a:pt x="315311" y="409904"/>
                </a:lnTo>
                <a:lnTo>
                  <a:pt x="425669" y="0"/>
                </a:lnTo>
                <a:lnTo>
                  <a:pt x="504497" y="409904"/>
                </a:lnTo>
                <a:lnTo>
                  <a:pt x="425669" y="409904"/>
                </a:lnTo>
                <a:lnTo>
                  <a:pt x="409904" y="1087821"/>
                </a:lnTo>
                <a:lnTo>
                  <a:pt x="299545" y="1513490"/>
                </a:lnTo>
                <a:lnTo>
                  <a:pt x="141890" y="1907628"/>
                </a:lnTo>
                <a:lnTo>
                  <a:pt x="0" y="1765738"/>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2" name="Line 27"/>
          <p:cNvSpPr>
            <a:spLocks noChangeShapeType="1"/>
          </p:cNvSpPr>
          <p:nvPr/>
        </p:nvSpPr>
        <p:spPr bwMode="auto">
          <a:xfrm flipH="1">
            <a:off x="5410200" y="685800"/>
            <a:ext cx="762000" cy="1143000"/>
          </a:xfrm>
          <a:prstGeom prst="line">
            <a:avLst/>
          </a:prstGeom>
          <a:noFill/>
          <a:ln w="10795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pPr defTabSz="457200"/>
            <a:endParaRPr lang="en-US">
              <a:solidFill>
                <a:prstClr val="black"/>
              </a:solidFill>
            </a:endParaRPr>
          </a:p>
        </p:txBody>
      </p:sp>
      <p:sp>
        <p:nvSpPr>
          <p:cNvPr id="43" name="Line 27"/>
          <p:cNvSpPr>
            <a:spLocks noChangeShapeType="1"/>
          </p:cNvSpPr>
          <p:nvPr/>
        </p:nvSpPr>
        <p:spPr bwMode="auto">
          <a:xfrm flipH="1" flipV="1">
            <a:off x="8931275" y="850900"/>
            <a:ext cx="838200" cy="609600"/>
          </a:xfrm>
          <a:prstGeom prst="line">
            <a:avLst/>
          </a:prstGeom>
          <a:noFill/>
          <a:ln w="10795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pPr defTabSz="457200"/>
            <a:endParaRPr lang="en-US">
              <a:solidFill>
                <a:prstClr val="black"/>
              </a:solidFill>
            </a:endParaRPr>
          </a:p>
        </p:txBody>
      </p:sp>
      <p:sp>
        <p:nvSpPr>
          <p:cNvPr id="17433" name="TextBox 43"/>
          <p:cNvSpPr txBox="1">
            <a:spLocks noChangeArrowheads="1"/>
          </p:cNvSpPr>
          <p:nvPr/>
        </p:nvSpPr>
        <p:spPr bwMode="auto">
          <a:xfrm>
            <a:off x="3810000" y="2362201"/>
            <a:ext cx="3810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endParaRPr lang="en-US">
              <a:solidFill>
                <a:prstClr val="black"/>
              </a:solidFill>
            </a:endParaRPr>
          </a:p>
        </p:txBody>
      </p:sp>
      <p:sp>
        <p:nvSpPr>
          <p:cNvPr id="17434" name="TextBox 44"/>
          <p:cNvSpPr txBox="1">
            <a:spLocks noChangeArrowheads="1"/>
          </p:cNvSpPr>
          <p:nvPr/>
        </p:nvSpPr>
        <p:spPr bwMode="auto">
          <a:xfrm rot="878489">
            <a:off x="7651750" y="539750"/>
            <a:ext cx="1524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US" sz="1600" b="1" i="1">
                <a:solidFill>
                  <a:prstClr val="black"/>
                </a:solidFill>
              </a:rPr>
              <a:t>Sông Chanh</a:t>
            </a:r>
          </a:p>
        </p:txBody>
      </p:sp>
      <p:sp>
        <p:nvSpPr>
          <p:cNvPr id="46" name="Line 27"/>
          <p:cNvSpPr>
            <a:spLocks noChangeShapeType="1"/>
          </p:cNvSpPr>
          <p:nvPr/>
        </p:nvSpPr>
        <p:spPr bwMode="auto">
          <a:xfrm>
            <a:off x="4648200" y="2635250"/>
            <a:ext cx="990600" cy="457200"/>
          </a:xfrm>
          <a:prstGeom prst="line">
            <a:avLst/>
          </a:prstGeom>
          <a:noFill/>
          <a:ln w="10795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pPr defTabSz="457200"/>
            <a:endParaRPr lang="en-US">
              <a:solidFill>
                <a:prstClr val="black"/>
              </a:solidFill>
            </a:endParaRPr>
          </a:p>
        </p:txBody>
      </p:sp>
      <p:sp>
        <p:nvSpPr>
          <p:cNvPr id="17436" name="TextBox 46"/>
          <p:cNvSpPr txBox="1">
            <a:spLocks noChangeArrowheads="1"/>
          </p:cNvSpPr>
          <p:nvPr/>
        </p:nvSpPr>
        <p:spPr bwMode="auto">
          <a:xfrm rot="1058753">
            <a:off x="3224213" y="2212975"/>
            <a:ext cx="13509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US" sz="1600" b="1" i="1">
                <a:solidFill>
                  <a:prstClr val="black"/>
                </a:solidFill>
              </a:rPr>
              <a:t>Sông Cấm</a:t>
            </a:r>
          </a:p>
        </p:txBody>
      </p:sp>
      <p:sp>
        <p:nvSpPr>
          <p:cNvPr id="17437" name="TextBox 47"/>
          <p:cNvSpPr txBox="1">
            <a:spLocks noChangeArrowheads="1"/>
          </p:cNvSpPr>
          <p:nvPr/>
        </p:nvSpPr>
        <p:spPr bwMode="auto">
          <a:xfrm rot="7081350">
            <a:off x="4992689" y="939801"/>
            <a:ext cx="21034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US" b="1" i="1">
                <a:solidFill>
                  <a:prstClr val="black"/>
                </a:solidFill>
              </a:rPr>
              <a:t>sông Bạch Đằng</a:t>
            </a:r>
          </a:p>
        </p:txBody>
      </p:sp>
      <p:sp>
        <p:nvSpPr>
          <p:cNvPr id="17438" name="TextBox 46"/>
          <p:cNvSpPr txBox="1">
            <a:spLocks noChangeArrowheads="1"/>
          </p:cNvSpPr>
          <p:nvPr/>
        </p:nvSpPr>
        <p:spPr bwMode="auto">
          <a:xfrm rot="3046730">
            <a:off x="5339557" y="4475957"/>
            <a:ext cx="1833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US" sz="2400" b="1" i="1">
                <a:solidFill>
                  <a:prstClr val="black"/>
                </a:solidFill>
              </a:rPr>
              <a:t>Cửa Cấm</a:t>
            </a:r>
          </a:p>
        </p:txBody>
      </p:sp>
      <p:sp>
        <p:nvSpPr>
          <p:cNvPr id="17439" name="TextBox 46"/>
          <p:cNvSpPr txBox="1">
            <a:spLocks noChangeArrowheads="1"/>
          </p:cNvSpPr>
          <p:nvPr/>
        </p:nvSpPr>
        <p:spPr bwMode="auto">
          <a:xfrm rot="3046730">
            <a:off x="8266114" y="4333876"/>
            <a:ext cx="18938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US" b="1" i="1">
                <a:solidFill>
                  <a:prstClr val="black"/>
                </a:solidFill>
              </a:rPr>
              <a:t>Cửa Nam Triệu</a:t>
            </a:r>
          </a:p>
        </p:txBody>
      </p:sp>
      <p:sp>
        <p:nvSpPr>
          <p:cNvPr id="34" name="AutoShape 4"/>
          <p:cNvSpPr>
            <a:spLocks noChangeArrowheads="1"/>
          </p:cNvSpPr>
          <p:nvPr/>
        </p:nvSpPr>
        <p:spPr bwMode="auto">
          <a:xfrm flipH="1">
            <a:off x="5546725" y="1905000"/>
            <a:ext cx="152400" cy="304800"/>
          </a:xfrm>
          <a:prstGeom prst="triangle">
            <a:avLst>
              <a:gd name="adj" fmla="val 50000"/>
            </a:avLst>
          </a:prstGeom>
          <a:solidFill>
            <a:srgbClr val="0000FF"/>
          </a:solidFill>
          <a:ln w="9525">
            <a:solidFill>
              <a:srgbClr val="0000FF"/>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endParaRPr lang="en-US">
              <a:solidFill>
                <a:prstClr val="black"/>
              </a:solidFill>
            </a:endParaRPr>
          </a:p>
        </p:txBody>
      </p:sp>
      <p:sp>
        <p:nvSpPr>
          <p:cNvPr id="37" name="AutoShape 5"/>
          <p:cNvSpPr>
            <a:spLocks noChangeArrowheads="1"/>
          </p:cNvSpPr>
          <p:nvPr/>
        </p:nvSpPr>
        <p:spPr bwMode="auto">
          <a:xfrm flipH="1">
            <a:off x="5013325" y="1676400"/>
            <a:ext cx="152400" cy="304800"/>
          </a:xfrm>
          <a:prstGeom prst="triangle">
            <a:avLst>
              <a:gd name="adj" fmla="val 50000"/>
            </a:avLst>
          </a:prstGeom>
          <a:solidFill>
            <a:srgbClr val="0000FF"/>
          </a:solidFill>
          <a:ln w="9525">
            <a:solidFill>
              <a:srgbClr val="0000FF"/>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endParaRPr lang="en-US">
              <a:solidFill>
                <a:prstClr val="black"/>
              </a:solidFill>
            </a:endParaRPr>
          </a:p>
        </p:txBody>
      </p:sp>
      <p:sp>
        <p:nvSpPr>
          <p:cNvPr id="39" name="AutoShape 6"/>
          <p:cNvSpPr>
            <a:spLocks noChangeArrowheads="1"/>
          </p:cNvSpPr>
          <p:nvPr/>
        </p:nvSpPr>
        <p:spPr bwMode="auto">
          <a:xfrm flipH="1">
            <a:off x="5699125" y="1828800"/>
            <a:ext cx="152400" cy="304800"/>
          </a:xfrm>
          <a:prstGeom prst="triangle">
            <a:avLst>
              <a:gd name="adj" fmla="val 50000"/>
            </a:avLst>
          </a:prstGeom>
          <a:solidFill>
            <a:srgbClr val="0000FF"/>
          </a:solidFill>
          <a:ln w="9525">
            <a:solidFill>
              <a:srgbClr val="0000FF"/>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endParaRPr lang="en-US">
              <a:solidFill>
                <a:prstClr val="black"/>
              </a:solidFill>
            </a:endParaRPr>
          </a:p>
        </p:txBody>
      </p:sp>
      <p:sp>
        <p:nvSpPr>
          <p:cNvPr id="40" name="AutoShape 7"/>
          <p:cNvSpPr>
            <a:spLocks noChangeArrowheads="1"/>
          </p:cNvSpPr>
          <p:nvPr/>
        </p:nvSpPr>
        <p:spPr bwMode="auto">
          <a:xfrm flipH="1">
            <a:off x="4800600" y="1968500"/>
            <a:ext cx="152400" cy="228600"/>
          </a:xfrm>
          <a:prstGeom prst="triangle">
            <a:avLst>
              <a:gd name="adj" fmla="val 50000"/>
            </a:avLst>
          </a:prstGeom>
          <a:solidFill>
            <a:srgbClr val="0000FF"/>
          </a:solidFill>
          <a:ln w="9525">
            <a:solidFill>
              <a:srgbClr val="0000FF"/>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endParaRPr lang="en-US">
              <a:solidFill>
                <a:prstClr val="black"/>
              </a:solidFill>
            </a:endParaRPr>
          </a:p>
        </p:txBody>
      </p:sp>
      <p:sp>
        <p:nvSpPr>
          <p:cNvPr id="41" name="AutoShape 8"/>
          <p:cNvSpPr>
            <a:spLocks noChangeArrowheads="1"/>
          </p:cNvSpPr>
          <p:nvPr/>
        </p:nvSpPr>
        <p:spPr bwMode="auto">
          <a:xfrm flipH="1">
            <a:off x="5133975" y="1905000"/>
            <a:ext cx="152400" cy="304800"/>
          </a:xfrm>
          <a:prstGeom prst="triangle">
            <a:avLst>
              <a:gd name="adj" fmla="val 50000"/>
            </a:avLst>
          </a:prstGeom>
          <a:solidFill>
            <a:srgbClr val="0000FF"/>
          </a:solidFill>
          <a:ln w="9525">
            <a:solidFill>
              <a:srgbClr val="0000FF"/>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endParaRPr lang="en-US">
              <a:solidFill>
                <a:prstClr val="black"/>
              </a:solidFill>
            </a:endParaRPr>
          </a:p>
        </p:txBody>
      </p:sp>
      <p:sp>
        <p:nvSpPr>
          <p:cNvPr id="44" name="AutoShape 9"/>
          <p:cNvSpPr>
            <a:spLocks noChangeArrowheads="1"/>
          </p:cNvSpPr>
          <p:nvPr/>
        </p:nvSpPr>
        <p:spPr bwMode="auto">
          <a:xfrm flipH="1">
            <a:off x="5241925" y="1752600"/>
            <a:ext cx="152400" cy="304800"/>
          </a:xfrm>
          <a:prstGeom prst="triangle">
            <a:avLst>
              <a:gd name="adj" fmla="val 50000"/>
            </a:avLst>
          </a:prstGeom>
          <a:solidFill>
            <a:srgbClr val="0000FF"/>
          </a:solidFill>
          <a:ln w="9525">
            <a:solidFill>
              <a:srgbClr val="0000FF"/>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endParaRPr lang="en-US">
              <a:solidFill>
                <a:prstClr val="black"/>
              </a:solidFill>
            </a:endParaRPr>
          </a:p>
        </p:txBody>
      </p:sp>
      <p:sp>
        <p:nvSpPr>
          <p:cNvPr id="45" name="AutoShape 10"/>
          <p:cNvSpPr>
            <a:spLocks noChangeArrowheads="1"/>
          </p:cNvSpPr>
          <p:nvPr/>
        </p:nvSpPr>
        <p:spPr bwMode="auto">
          <a:xfrm flipH="1">
            <a:off x="4905375" y="1800225"/>
            <a:ext cx="152400" cy="304800"/>
          </a:xfrm>
          <a:prstGeom prst="triangle">
            <a:avLst>
              <a:gd name="adj" fmla="val 50000"/>
            </a:avLst>
          </a:prstGeom>
          <a:solidFill>
            <a:srgbClr val="0000FF"/>
          </a:solidFill>
          <a:ln w="9525">
            <a:solidFill>
              <a:srgbClr val="0000FF"/>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endParaRPr lang="en-US">
              <a:solidFill>
                <a:prstClr val="black"/>
              </a:solidFill>
            </a:endParaRPr>
          </a:p>
        </p:txBody>
      </p:sp>
      <p:sp>
        <p:nvSpPr>
          <p:cNvPr id="47" name="AutoShape 11"/>
          <p:cNvSpPr>
            <a:spLocks noChangeArrowheads="1"/>
          </p:cNvSpPr>
          <p:nvPr/>
        </p:nvSpPr>
        <p:spPr bwMode="auto">
          <a:xfrm flipH="1">
            <a:off x="5775325" y="1600200"/>
            <a:ext cx="152400" cy="304800"/>
          </a:xfrm>
          <a:prstGeom prst="triangle">
            <a:avLst>
              <a:gd name="adj" fmla="val 50000"/>
            </a:avLst>
          </a:prstGeom>
          <a:solidFill>
            <a:srgbClr val="0000FF"/>
          </a:solidFill>
          <a:ln w="9525">
            <a:solidFill>
              <a:srgbClr val="0000FF"/>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endParaRPr lang="en-US">
              <a:solidFill>
                <a:prstClr val="black"/>
              </a:solidFill>
            </a:endParaRPr>
          </a:p>
        </p:txBody>
      </p:sp>
      <p:sp>
        <p:nvSpPr>
          <p:cNvPr id="50" name="Line 27"/>
          <p:cNvSpPr>
            <a:spLocks noChangeShapeType="1"/>
          </p:cNvSpPr>
          <p:nvPr/>
        </p:nvSpPr>
        <p:spPr bwMode="auto">
          <a:xfrm>
            <a:off x="5867400" y="2819400"/>
            <a:ext cx="990600" cy="762000"/>
          </a:xfrm>
          <a:prstGeom prst="line">
            <a:avLst/>
          </a:prstGeom>
          <a:noFill/>
          <a:ln w="10795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pPr defTabSz="457200"/>
            <a:endParaRPr lang="en-US">
              <a:solidFill>
                <a:prstClr val="black"/>
              </a:solidFill>
            </a:endParaRPr>
          </a:p>
        </p:txBody>
      </p:sp>
      <p:sp>
        <p:nvSpPr>
          <p:cNvPr id="51" name="Line 21"/>
          <p:cNvSpPr>
            <a:spLocks noChangeShapeType="1"/>
          </p:cNvSpPr>
          <p:nvPr/>
        </p:nvSpPr>
        <p:spPr bwMode="auto">
          <a:xfrm flipH="1" flipV="1">
            <a:off x="5638800" y="2590800"/>
            <a:ext cx="1371600" cy="914400"/>
          </a:xfrm>
          <a:prstGeom prst="line">
            <a:avLst/>
          </a:prstGeom>
          <a:noFill/>
          <a:ln w="76200">
            <a:solidFill>
              <a:srgbClr val="FF3300"/>
            </a:solidFill>
            <a:prstDash val="sysDot"/>
            <a:round/>
            <a:headEnd/>
            <a:tailEnd type="triangle" w="med" len="med"/>
          </a:ln>
          <a:extLst>
            <a:ext uri="{909E8E84-426E-40DD-AFC4-6F175D3DCCD1}">
              <a14:hiddenFill xmlns:a14="http://schemas.microsoft.com/office/drawing/2010/main">
                <a:noFill/>
              </a14:hiddenFill>
            </a:ext>
          </a:extLst>
        </p:spPr>
        <p:txBody>
          <a:bodyPr/>
          <a:lstStyle/>
          <a:p>
            <a:pPr defTabSz="457200"/>
            <a:endParaRPr lang="en-US">
              <a:solidFill>
                <a:prstClr val="black"/>
              </a:solidFill>
            </a:endParaRPr>
          </a:p>
        </p:txBody>
      </p:sp>
      <p:sp>
        <p:nvSpPr>
          <p:cNvPr id="53" name="Line 27"/>
          <p:cNvSpPr>
            <a:spLocks noChangeShapeType="1"/>
          </p:cNvSpPr>
          <p:nvPr/>
        </p:nvSpPr>
        <p:spPr bwMode="auto">
          <a:xfrm flipH="1" flipV="1">
            <a:off x="7239000" y="3505200"/>
            <a:ext cx="1143000" cy="76200"/>
          </a:xfrm>
          <a:prstGeom prst="line">
            <a:avLst/>
          </a:prstGeom>
          <a:noFill/>
          <a:ln w="1079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457200"/>
            <a:endParaRPr lang="en-US">
              <a:solidFill>
                <a:prstClr val="black"/>
              </a:solidFill>
            </a:endParaRPr>
          </a:p>
        </p:txBody>
      </p:sp>
      <p:sp>
        <p:nvSpPr>
          <p:cNvPr id="55" name="Line 21"/>
          <p:cNvSpPr>
            <a:spLocks noChangeShapeType="1"/>
          </p:cNvSpPr>
          <p:nvPr/>
        </p:nvSpPr>
        <p:spPr bwMode="auto">
          <a:xfrm flipH="1" flipV="1">
            <a:off x="5867400" y="2743200"/>
            <a:ext cx="990600" cy="762000"/>
          </a:xfrm>
          <a:prstGeom prst="line">
            <a:avLst/>
          </a:prstGeom>
          <a:noFill/>
          <a:ln w="889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457200"/>
            <a:endParaRPr lang="en-US">
              <a:solidFill>
                <a:prstClr val="black"/>
              </a:solidFill>
            </a:endParaRPr>
          </a:p>
        </p:txBody>
      </p:sp>
      <p:sp>
        <p:nvSpPr>
          <p:cNvPr id="2" name="TextBox 1"/>
          <p:cNvSpPr txBox="1"/>
          <p:nvPr/>
        </p:nvSpPr>
        <p:spPr>
          <a:xfrm>
            <a:off x="2955557" y="6423403"/>
            <a:ext cx="7931048" cy="553998"/>
          </a:xfrm>
          <a:prstGeom prst="rect">
            <a:avLst/>
          </a:prstGeom>
          <a:noFill/>
        </p:spPr>
        <p:txBody>
          <a:bodyPr wrap="square" rtlCol="0">
            <a:spAutoFit/>
          </a:bodyPr>
          <a:lstStyle/>
          <a:p>
            <a:pPr algn="just" defTabSz="457200"/>
            <a:r>
              <a:rPr lang="en-US" sz="3000" i="1" dirty="0" err="1">
                <a:solidFill>
                  <a:prstClr val="black"/>
                </a:solidFill>
                <a:latin typeface="Times New Roman" panose="02020603050405020304" pitchFamily="18" charset="0"/>
                <a:cs typeface="Times New Roman" panose="02020603050405020304" pitchFamily="18" charset="0"/>
              </a:rPr>
              <a:t>Lược</a:t>
            </a:r>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đồ</a:t>
            </a:r>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diễn</a:t>
            </a:r>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biến</a:t>
            </a:r>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trận</a:t>
            </a:r>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Bạch</a:t>
            </a:r>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Đằng</a:t>
            </a:r>
            <a:r>
              <a:rPr lang="en-US" sz="3000" i="1" dirty="0">
                <a:solidFill>
                  <a:prstClr val="black"/>
                </a:solidFill>
                <a:latin typeface="Times New Roman" panose="02020603050405020304" pitchFamily="18" charset="0"/>
                <a:cs typeface="Times New Roman" panose="02020603050405020304" pitchFamily="18" charset="0"/>
              </a:rPr>
              <a:t> 938</a:t>
            </a:r>
          </a:p>
        </p:txBody>
      </p:sp>
    </p:spTree>
    <p:extLst>
      <p:ext uri="{BB962C8B-B14F-4D97-AF65-F5344CB8AC3E}">
        <p14:creationId xmlns:p14="http://schemas.microsoft.com/office/powerpoint/2010/main" val="4226651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par>
                                <p:cTn id="8" presetID="3" presetClass="entr" presetSubtype="1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linds(horizontal)">
                                      <p:cBhvr>
                                        <p:cTn id="10" dur="500"/>
                                        <p:tgtEl>
                                          <p:spTgt spid="25"/>
                                        </p:tgtEl>
                                      </p:cBhvr>
                                    </p:animEffect>
                                  </p:childTnLst>
                                </p:cTn>
                              </p:par>
                              <p:par>
                                <p:cTn id="11" presetID="3"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linds(horizontal)">
                                      <p:cBhvr>
                                        <p:cTn id="13" dur="500"/>
                                        <p:tgtEl>
                                          <p:spTgt spid="21"/>
                                        </p:tgtEl>
                                      </p:cBhvr>
                                    </p:animEffect>
                                  </p:childTnLst>
                                </p:cTn>
                              </p:par>
                              <p:par>
                                <p:cTn id="14" presetID="3" presetClass="entr" presetSubtype="1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linds(horizontal)">
                                      <p:cBhvr>
                                        <p:cTn id="16" dur="500"/>
                                        <p:tgtEl>
                                          <p:spTgt spid="24"/>
                                        </p:tgtEl>
                                      </p:cBhvr>
                                    </p:animEffect>
                                  </p:childTnLst>
                                </p:cTn>
                              </p:par>
                              <p:par>
                                <p:cTn id="17" presetID="3" presetClass="entr" presetSubtype="1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linds(horizontal)">
                                      <p:cBhvr>
                                        <p:cTn id="19" dur="500"/>
                                        <p:tgtEl>
                                          <p:spTgt spid="23"/>
                                        </p:tgtEl>
                                      </p:cBhvr>
                                    </p:animEffect>
                                  </p:childTnLst>
                                </p:cTn>
                              </p:par>
                              <p:par>
                                <p:cTn id="20" presetID="3" presetClass="entr" presetSubtype="1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linds(horizontal)">
                                      <p:cBhvr>
                                        <p:cTn id="22" dur="500"/>
                                        <p:tgtEl>
                                          <p:spTgt spid="2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29702"/>
                                        </p:tgtEl>
                                        <p:attrNameLst>
                                          <p:attrName>style.visibility</p:attrName>
                                        </p:attrNameLst>
                                      </p:cBhvr>
                                      <p:to>
                                        <p:strVal val="visible"/>
                                      </p:to>
                                    </p:set>
                                    <p:animEffect transition="in" filter="slide(fromBottom)">
                                      <p:cBhvr>
                                        <p:cTn id="27" dur="500"/>
                                        <p:tgtEl>
                                          <p:spTgt spid="29702"/>
                                        </p:tgtEl>
                                      </p:cBhvr>
                                    </p:animEffect>
                                  </p:childTnLst>
                                </p:cTn>
                              </p:par>
                              <p:par>
                                <p:cTn id="28" presetID="12" presetClass="entr" presetSubtype="4" fill="hold" grpId="0" nodeType="withEffect">
                                  <p:stCondLst>
                                    <p:cond delay="0"/>
                                  </p:stCondLst>
                                  <p:childTnLst>
                                    <p:set>
                                      <p:cBhvr>
                                        <p:cTn id="29" dur="1" fill="hold">
                                          <p:stCondLst>
                                            <p:cond delay="0"/>
                                          </p:stCondLst>
                                        </p:cTn>
                                        <p:tgtEl>
                                          <p:spTgt spid="29700"/>
                                        </p:tgtEl>
                                        <p:attrNameLst>
                                          <p:attrName>style.visibility</p:attrName>
                                        </p:attrNameLst>
                                      </p:cBhvr>
                                      <p:to>
                                        <p:strVal val="visible"/>
                                      </p:to>
                                    </p:set>
                                    <p:animEffect transition="in" filter="slide(fromBottom)">
                                      <p:cBhvr>
                                        <p:cTn id="30" dur="500"/>
                                        <p:tgtEl>
                                          <p:spTgt spid="29700"/>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29705"/>
                                        </p:tgtEl>
                                        <p:attrNameLst>
                                          <p:attrName>style.visibility</p:attrName>
                                        </p:attrNameLst>
                                      </p:cBhvr>
                                      <p:to>
                                        <p:strVal val="visible"/>
                                      </p:to>
                                    </p:set>
                                    <p:animEffect transition="in" filter="slide(fromBottom)">
                                      <p:cBhvr>
                                        <p:cTn id="33" dur="500"/>
                                        <p:tgtEl>
                                          <p:spTgt spid="29705"/>
                                        </p:tgtEl>
                                      </p:cBhvr>
                                    </p:animEffect>
                                  </p:childTnLst>
                                </p:cTn>
                              </p:par>
                              <p:par>
                                <p:cTn id="34" presetID="12" presetClass="entr" presetSubtype="4" fill="hold" grpId="0" nodeType="withEffect">
                                  <p:stCondLst>
                                    <p:cond delay="0"/>
                                  </p:stCondLst>
                                  <p:childTnLst>
                                    <p:set>
                                      <p:cBhvr>
                                        <p:cTn id="35" dur="1" fill="hold">
                                          <p:stCondLst>
                                            <p:cond delay="0"/>
                                          </p:stCondLst>
                                        </p:cTn>
                                        <p:tgtEl>
                                          <p:spTgt spid="29704"/>
                                        </p:tgtEl>
                                        <p:attrNameLst>
                                          <p:attrName>style.visibility</p:attrName>
                                        </p:attrNameLst>
                                      </p:cBhvr>
                                      <p:to>
                                        <p:strVal val="visible"/>
                                      </p:to>
                                    </p:set>
                                    <p:animEffect transition="in" filter="slide(fromBottom)">
                                      <p:cBhvr>
                                        <p:cTn id="36" dur="500"/>
                                        <p:tgtEl>
                                          <p:spTgt spid="29704"/>
                                        </p:tgtEl>
                                      </p:cBhvr>
                                    </p:animEffect>
                                  </p:childTnLst>
                                </p:cTn>
                              </p:par>
                              <p:par>
                                <p:cTn id="37" presetID="12" presetClass="entr" presetSubtype="4" fill="hold" grpId="0" nodeType="withEffect">
                                  <p:stCondLst>
                                    <p:cond delay="0"/>
                                  </p:stCondLst>
                                  <p:childTnLst>
                                    <p:set>
                                      <p:cBhvr>
                                        <p:cTn id="38" dur="1" fill="hold">
                                          <p:stCondLst>
                                            <p:cond delay="0"/>
                                          </p:stCondLst>
                                        </p:cTn>
                                        <p:tgtEl>
                                          <p:spTgt spid="29703"/>
                                        </p:tgtEl>
                                        <p:attrNameLst>
                                          <p:attrName>style.visibility</p:attrName>
                                        </p:attrNameLst>
                                      </p:cBhvr>
                                      <p:to>
                                        <p:strVal val="visible"/>
                                      </p:to>
                                    </p:set>
                                    <p:animEffect transition="in" filter="slide(fromBottom)">
                                      <p:cBhvr>
                                        <p:cTn id="39" dur="500"/>
                                        <p:tgtEl>
                                          <p:spTgt spid="29703"/>
                                        </p:tgtEl>
                                      </p:cBhvr>
                                    </p:animEffect>
                                  </p:childTnLst>
                                </p:cTn>
                              </p:par>
                              <p:par>
                                <p:cTn id="40" presetID="12" presetClass="entr" presetSubtype="4" fill="hold" grpId="0" nodeType="withEffect">
                                  <p:stCondLst>
                                    <p:cond delay="0"/>
                                  </p:stCondLst>
                                  <p:childTnLst>
                                    <p:set>
                                      <p:cBhvr>
                                        <p:cTn id="41" dur="1" fill="hold">
                                          <p:stCondLst>
                                            <p:cond delay="0"/>
                                          </p:stCondLst>
                                        </p:cTn>
                                        <p:tgtEl>
                                          <p:spTgt spid="29706"/>
                                        </p:tgtEl>
                                        <p:attrNameLst>
                                          <p:attrName>style.visibility</p:attrName>
                                        </p:attrNameLst>
                                      </p:cBhvr>
                                      <p:to>
                                        <p:strVal val="visible"/>
                                      </p:to>
                                    </p:set>
                                    <p:animEffect transition="in" filter="slide(fromBottom)">
                                      <p:cBhvr>
                                        <p:cTn id="42" dur="500"/>
                                        <p:tgtEl>
                                          <p:spTgt spid="29706"/>
                                        </p:tgtEl>
                                      </p:cBhvr>
                                    </p:animEffect>
                                  </p:childTnLst>
                                </p:cTn>
                              </p:par>
                              <p:par>
                                <p:cTn id="43" presetID="12" presetClass="entr" presetSubtype="4" fill="hold" grpId="0" nodeType="withEffect">
                                  <p:stCondLst>
                                    <p:cond delay="0"/>
                                  </p:stCondLst>
                                  <p:childTnLst>
                                    <p:set>
                                      <p:cBhvr>
                                        <p:cTn id="44" dur="1" fill="hold">
                                          <p:stCondLst>
                                            <p:cond delay="0"/>
                                          </p:stCondLst>
                                        </p:cTn>
                                        <p:tgtEl>
                                          <p:spTgt spid="29701"/>
                                        </p:tgtEl>
                                        <p:attrNameLst>
                                          <p:attrName>style.visibility</p:attrName>
                                        </p:attrNameLst>
                                      </p:cBhvr>
                                      <p:to>
                                        <p:strVal val="visible"/>
                                      </p:to>
                                    </p:set>
                                    <p:animEffect transition="in" filter="slide(fromBottom)">
                                      <p:cBhvr>
                                        <p:cTn id="45" dur="500"/>
                                        <p:tgtEl>
                                          <p:spTgt spid="29701"/>
                                        </p:tgtEl>
                                      </p:cBhvr>
                                    </p:animEffect>
                                  </p:childTnLst>
                                </p:cTn>
                              </p:par>
                              <p:par>
                                <p:cTn id="46" presetID="12" presetClass="entr" presetSubtype="4" fill="hold" grpId="0" nodeType="withEffect">
                                  <p:stCondLst>
                                    <p:cond delay="0"/>
                                  </p:stCondLst>
                                  <p:childTnLst>
                                    <p:set>
                                      <p:cBhvr>
                                        <p:cTn id="47" dur="1" fill="hold">
                                          <p:stCondLst>
                                            <p:cond delay="0"/>
                                          </p:stCondLst>
                                        </p:cTn>
                                        <p:tgtEl>
                                          <p:spTgt spid="29699"/>
                                        </p:tgtEl>
                                        <p:attrNameLst>
                                          <p:attrName>style.visibility</p:attrName>
                                        </p:attrNameLst>
                                      </p:cBhvr>
                                      <p:to>
                                        <p:strVal val="visible"/>
                                      </p:to>
                                    </p:set>
                                    <p:animEffect transition="in" filter="slide(fromBottom)">
                                      <p:cBhvr>
                                        <p:cTn id="48" dur="500"/>
                                        <p:tgtEl>
                                          <p:spTgt spid="29699"/>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3" presetClass="exit" presetSubtype="10" fill="hold" grpId="1" nodeType="clickEffect">
                                  <p:stCondLst>
                                    <p:cond delay="0"/>
                                  </p:stCondLst>
                                  <p:childTnLst>
                                    <p:animEffect transition="out" filter="blinds(horizontal)">
                                      <p:cBhvr>
                                        <p:cTn id="52" dur="500"/>
                                        <p:tgtEl>
                                          <p:spTgt spid="29699"/>
                                        </p:tgtEl>
                                      </p:cBhvr>
                                    </p:animEffect>
                                    <p:set>
                                      <p:cBhvr>
                                        <p:cTn id="53" dur="1" fill="hold">
                                          <p:stCondLst>
                                            <p:cond delay="499"/>
                                          </p:stCondLst>
                                        </p:cTn>
                                        <p:tgtEl>
                                          <p:spTgt spid="29699"/>
                                        </p:tgtEl>
                                        <p:attrNameLst>
                                          <p:attrName>style.visibility</p:attrName>
                                        </p:attrNameLst>
                                      </p:cBhvr>
                                      <p:to>
                                        <p:strVal val="hidden"/>
                                      </p:to>
                                    </p:set>
                                  </p:childTnLst>
                                </p:cTn>
                              </p:par>
                              <p:par>
                                <p:cTn id="54" presetID="3" presetClass="exit" presetSubtype="10" fill="hold" grpId="1" nodeType="withEffect">
                                  <p:stCondLst>
                                    <p:cond delay="0"/>
                                  </p:stCondLst>
                                  <p:childTnLst>
                                    <p:animEffect transition="out" filter="blinds(horizontal)">
                                      <p:cBhvr>
                                        <p:cTn id="55" dur="500"/>
                                        <p:tgtEl>
                                          <p:spTgt spid="29700"/>
                                        </p:tgtEl>
                                      </p:cBhvr>
                                    </p:animEffect>
                                    <p:set>
                                      <p:cBhvr>
                                        <p:cTn id="56" dur="1" fill="hold">
                                          <p:stCondLst>
                                            <p:cond delay="499"/>
                                          </p:stCondLst>
                                        </p:cTn>
                                        <p:tgtEl>
                                          <p:spTgt spid="29700"/>
                                        </p:tgtEl>
                                        <p:attrNameLst>
                                          <p:attrName>style.visibility</p:attrName>
                                        </p:attrNameLst>
                                      </p:cBhvr>
                                      <p:to>
                                        <p:strVal val="hidden"/>
                                      </p:to>
                                    </p:set>
                                  </p:childTnLst>
                                </p:cTn>
                              </p:par>
                              <p:par>
                                <p:cTn id="57" presetID="3" presetClass="exit" presetSubtype="10" fill="hold" grpId="1" nodeType="withEffect">
                                  <p:stCondLst>
                                    <p:cond delay="0"/>
                                  </p:stCondLst>
                                  <p:childTnLst>
                                    <p:animEffect transition="out" filter="blinds(horizontal)">
                                      <p:cBhvr>
                                        <p:cTn id="58" dur="500"/>
                                        <p:tgtEl>
                                          <p:spTgt spid="29701"/>
                                        </p:tgtEl>
                                      </p:cBhvr>
                                    </p:animEffect>
                                    <p:set>
                                      <p:cBhvr>
                                        <p:cTn id="59" dur="1" fill="hold">
                                          <p:stCondLst>
                                            <p:cond delay="499"/>
                                          </p:stCondLst>
                                        </p:cTn>
                                        <p:tgtEl>
                                          <p:spTgt spid="29701"/>
                                        </p:tgtEl>
                                        <p:attrNameLst>
                                          <p:attrName>style.visibility</p:attrName>
                                        </p:attrNameLst>
                                      </p:cBhvr>
                                      <p:to>
                                        <p:strVal val="hidden"/>
                                      </p:to>
                                    </p:set>
                                  </p:childTnLst>
                                </p:cTn>
                              </p:par>
                              <p:par>
                                <p:cTn id="60" presetID="3" presetClass="exit" presetSubtype="10" fill="hold" grpId="1" nodeType="withEffect">
                                  <p:stCondLst>
                                    <p:cond delay="0"/>
                                  </p:stCondLst>
                                  <p:childTnLst>
                                    <p:animEffect transition="out" filter="blinds(horizontal)">
                                      <p:cBhvr>
                                        <p:cTn id="61" dur="500"/>
                                        <p:tgtEl>
                                          <p:spTgt spid="29702"/>
                                        </p:tgtEl>
                                      </p:cBhvr>
                                    </p:animEffect>
                                    <p:set>
                                      <p:cBhvr>
                                        <p:cTn id="62" dur="1" fill="hold">
                                          <p:stCondLst>
                                            <p:cond delay="499"/>
                                          </p:stCondLst>
                                        </p:cTn>
                                        <p:tgtEl>
                                          <p:spTgt spid="29702"/>
                                        </p:tgtEl>
                                        <p:attrNameLst>
                                          <p:attrName>style.visibility</p:attrName>
                                        </p:attrNameLst>
                                      </p:cBhvr>
                                      <p:to>
                                        <p:strVal val="hidden"/>
                                      </p:to>
                                    </p:set>
                                  </p:childTnLst>
                                </p:cTn>
                              </p:par>
                              <p:par>
                                <p:cTn id="63" presetID="3" presetClass="exit" presetSubtype="10" fill="hold" grpId="1" nodeType="withEffect">
                                  <p:stCondLst>
                                    <p:cond delay="0"/>
                                  </p:stCondLst>
                                  <p:childTnLst>
                                    <p:animEffect transition="out" filter="blinds(horizontal)">
                                      <p:cBhvr>
                                        <p:cTn id="64" dur="500"/>
                                        <p:tgtEl>
                                          <p:spTgt spid="29703"/>
                                        </p:tgtEl>
                                      </p:cBhvr>
                                    </p:animEffect>
                                    <p:set>
                                      <p:cBhvr>
                                        <p:cTn id="65" dur="1" fill="hold">
                                          <p:stCondLst>
                                            <p:cond delay="499"/>
                                          </p:stCondLst>
                                        </p:cTn>
                                        <p:tgtEl>
                                          <p:spTgt spid="29703"/>
                                        </p:tgtEl>
                                        <p:attrNameLst>
                                          <p:attrName>style.visibility</p:attrName>
                                        </p:attrNameLst>
                                      </p:cBhvr>
                                      <p:to>
                                        <p:strVal val="hidden"/>
                                      </p:to>
                                    </p:set>
                                  </p:childTnLst>
                                </p:cTn>
                              </p:par>
                              <p:par>
                                <p:cTn id="66" presetID="3" presetClass="exit" presetSubtype="10" fill="hold" grpId="1" nodeType="withEffect">
                                  <p:stCondLst>
                                    <p:cond delay="0"/>
                                  </p:stCondLst>
                                  <p:childTnLst>
                                    <p:animEffect transition="out" filter="blinds(horizontal)">
                                      <p:cBhvr>
                                        <p:cTn id="67" dur="500"/>
                                        <p:tgtEl>
                                          <p:spTgt spid="29704"/>
                                        </p:tgtEl>
                                      </p:cBhvr>
                                    </p:animEffect>
                                    <p:set>
                                      <p:cBhvr>
                                        <p:cTn id="68" dur="1" fill="hold">
                                          <p:stCondLst>
                                            <p:cond delay="499"/>
                                          </p:stCondLst>
                                        </p:cTn>
                                        <p:tgtEl>
                                          <p:spTgt spid="29704"/>
                                        </p:tgtEl>
                                        <p:attrNameLst>
                                          <p:attrName>style.visibility</p:attrName>
                                        </p:attrNameLst>
                                      </p:cBhvr>
                                      <p:to>
                                        <p:strVal val="hidden"/>
                                      </p:to>
                                    </p:set>
                                  </p:childTnLst>
                                </p:cTn>
                              </p:par>
                              <p:par>
                                <p:cTn id="69" presetID="3" presetClass="exit" presetSubtype="10" fill="hold" grpId="1" nodeType="withEffect">
                                  <p:stCondLst>
                                    <p:cond delay="0"/>
                                  </p:stCondLst>
                                  <p:childTnLst>
                                    <p:animEffect transition="out" filter="blinds(horizontal)">
                                      <p:cBhvr>
                                        <p:cTn id="70" dur="500"/>
                                        <p:tgtEl>
                                          <p:spTgt spid="29705"/>
                                        </p:tgtEl>
                                      </p:cBhvr>
                                    </p:animEffect>
                                    <p:set>
                                      <p:cBhvr>
                                        <p:cTn id="71" dur="1" fill="hold">
                                          <p:stCondLst>
                                            <p:cond delay="499"/>
                                          </p:stCondLst>
                                        </p:cTn>
                                        <p:tgtEl>
                                          <p:spTgt spid="29705"/>
                                        </p:tgtEl>
                                        <p:attrNameLst>
                                          <p:attrName>style.visibility</p:attrName>
                                        </p:attrNameLst>
                                      </p:cBhvr>
                                      <p:to>
                                        <p:strVal val="hidden"/>
                                      </p:to>
                                    </p:set>
                                  </p:childTnLst>
                                </p:cTn>
                              </p:par>
                              <p:par>
                                <p:cTn id="72" presetID="3" presetClass="exit" presetSubtype="10" fill="hold" grpId="1" nodeType="withEffect">
                                  <p:stCondLst>
                                    <p:cond delay="0"/>
                                  </p:stCondLst>
                                  <p:childTnLst>
                                    <p:animEffect transition="out" filter="blinds(horizontal)">
                                      <p:cBhvr>
                                        <p:cTn id="73" dur="500"/>
                                        <p:tgtEl>
                                          <p:spTgt spid="29706"/>
                                        </p:tgtEl>
                                      </p:cBhvr>
                                    </p:animEffect>
                                    <p:set>
                                      <p:cBhvr>
                                        <p:cTn id="74" dur="1" fill="hold">
                                          <p:stCondLst>
                                            <p:cond delay="499"/>
                                          </p:stCondLst>
                                        </p:cTn>
                                        <p:tgtEl>
                                          <p:spTgt spid="29706"/>
                                        </p:tgtEl>
                                        <p:attrNameLst>
                                          <p:attrName>style.visibility</p:attrName>
                                        </p:attrNameLst>
                                      </p:cBhvr>
                                      <p:to>
                                        <p:strVal val="hidden"/>
                                      </p:to>
                                    </p:set>
                                  </p:childTnLst>
                                </p:cTn>
                              </p:par>
                              <p:par>
                                <p:cTn id="75" presetID="3" presetClass="exit" presetSubtype="10" fill="hold" nodeType="withEffect">
                                  <p:stCondLst>
                                    <p:cond delay="0"/>
                                  </p:stCondLst>
                                  <p:childTnLst>
                                    <p:animEffect transition="out" filter="blinds(horizontal)">
                                      <p:cBhvr>
                                        <p:cTn id="76" dur="500"/>
                                        <p:tgtEl>
                                          <p:spTgt spid="19"/>
                                        </p:tgtEl>
                                      </p:cBhvr>
                                    </p:animEffect>
                                    <p:set>
                                      <p:cBhvr>
                                        <p:cTn id="77" dur="1" fill="hold">
                                          <p:stCondLst>
                                            <p:cond delay="499"/>
                                          </p:stCondLst>
                                        </p:cTn>
                                        <p:tgtEl>
                                          <p:spTgt spid="19"/>
                                        </p:tgtEl>
                                        <p:attrNameLst>
                                          <p:attrName>style.visibility</p:attrName>
                                        </p:attrNameLst>
                                      </p:cBhvr>
                                      <p:to>
                                        <p:strVal val="hidden"/>
                                      </p:to>
                                    </p:set>
                                  </p:childTnLst>
                                </p:cTn>
                              </p:par>
                              <p:par>
                                <p:cTn id="78" presetID="3" presetClass="exit" presetSubtype="10" fill="hold" nodeType="withEffect">
                                  <p:stCondLst>
                                    <p:cond delay="0"/>
                                  </p:stCondLst>
                                  <p:childTnLst>
                                    <p:animEffect transition="out" filter="blinds(horizontal)">
                                      <p:cBhvr>
                                        <p:cTn id="79" dur="500"/>
                                        <p:tgtEl>
                                          <p:spTgt spid="25"/>
                                        </p:tgtEl>
                                      </p:cBhvr>
                                    </p:animEffect>
                                    <p:set>
                                      <p:cBhvr>
                                        <p:cTn id="80" dur="1" fill="hold">
                                          <p:stCondLst>
                                            <p:cond delay="499"/>
                                          </p:stCondLst>
                                        </p:cTn>
                                        <p:tgtEl>
                                          <p:spTgt spid="25"/>
                                        </p:tgtEl>
                                        <p:attrNameLst>
                                          <p:attrName>style.visibility</p:attrName>
                                        </p:attrNameLst>
                                      </p:cBhvr>
                                      <p:to>
                                        <p:strVal val="hidden"/>
                                      </p:to>
                                    </p:set>
                                  </p:childTnLst>
                                </p:cTn>
                              </p:par>
                              <p:par>
                                <p:cTn id="81" presetID="3" presetClass="exit" presetSubtype="10" fill="hold" nodeType="withEffect">
                                  <p:stCondLst>
                                    <p:cond delay="0"/>
                                  </p:stCondLst>
                                  <p:childTnLst>
                                    <p:animEffect transition="out" filter="blinds(horizontal)">
                                      <p:cBhvr>
                                        <p:cTn id="82" dur="500"/>
                                        <p:tgtEl>
                                          <p:spTgt spid="21"/>
                                        </p:tgtEl>
                                      </p:cBhvr>
                                    </p:animEffect>
                                    <p:set>
                                      <p:cBhvr>
                                        <p:cTn id="83" dur="1" fill="hold">
                                          <p:stCondLst>
                                            <p:cond delay="499"/>
                                          </p:stCondLst>
                                        </p:cTn>
                                        <p:tgtEl>
                                          <p:spTgt spid="21"/>
                                        </p:tgtEl>
                                        <p:attrNameLst>
                                          <p:attrName>style.visibility</p:attrName>
                                        </p:attrNameLst>
                                      </p:cBhvr>
                                      <p:to>
                                        <p:strVal val="hidden"/>
                                      </p:to>
                                    </p:set>
                                  </p:childTnLst>
                                </p:cTn>
                              </p:par>
                              <p:par>
                                <p:cTn id="84" presetID="3" presetClass="exit" presetSubtype="10" fill="hold" nodeType="withEffect">
                                  <p:stCondLst>
                                    <p:cond delay="0"/>
                                  </p:stCondLst>
                                  <p:childTnLst>
                                    <p:animEffect transition="out" filter="blinds(horizontal)">
                                      <p:cBhvr>
                                        <p:cTn id="85" dur="500"/>
                                        <p:tgtEl>
                                          <p:spTgt spid="24"/>
                                        </p:tgtEl>
                                      </p:cBhvr>
                                    </p:animEffect>
                                    <p:set>
                                      <p:cBhvr>
                                        <p:cTn id="86" dur="1" fill="hold">
                                          <p:stCondLst>
                                            <p:cond delay="499"/>
                                          </p:stCondLst>
                                        </p:cTn>
                                        <p:tgtEl>
                                          <p:spTgt spid="24"/>
                                        </p:tgtEl>
                                        <p:attrNameLst>
                                          <p:attrName>style.visibility</p:attrName>
                                        </p:attrNameLst>
                                      </p:cBhvr>
                                      <p:to>
                                        <p:strVal val="hidden"/>
                                      </p:to>
                                    </p:set>
                                  </p:childTnLst>
                                </p:cTn>
                              </p:par>
                              <p:par>
                                <p:cTn id="87" presetID="3" presetClass="exit" presetSubtype="10" fill="hold" nodeType="withEffect">
                                  <p:stCondLst>
                                    <p:cond delay="0"/>
                                  </p:stCondLst>
                                  <p:childTnLst>
                                    <p:animEffect transition="out" filter="blinds(horizontal)">
                                      <p:cBhvr>
                                        <p:cTn id="88" dur="500"/>
                                        <p:tgtEl>
                                          <p:spTgt spid="23"/>
                                        </p:tgtEl>
                                      </p:cBhvr>
                                    </p:animEffect>
                                    <p:set>
                                      <p:cBhvr>
                                        <p:cTn id="89" dur="1" fill="hold">
                                          <p:stCondLst>
                                            <p:cond delay="499"/>
                                          </p:stCondLst>
                                        </p:cTn>
                                        <p:tgtEl>
                                          <p:spTgt spid="23"/>
                                        </p:tgtEl>
                                        <p:attrNameLst>
                                          <p:attrName>style.visibility</p:attrName>
                                        </p:attrNameLst>
                                      </p:cBhvr>
                                      <p:to>
                                        <p:strVal val="hidden"/>
                                      </p:to>
                                    </p:set>
                                  </p:childTnLst>
                                </p:cTn>
                              </p:par>
                              <p:par>
                                <p:cTn id="90" presetID="3" presetClass="exit" presetSubtype="10" fill="hold" nodeType="withEffect">
                                  <p:stCondLst>
                                    <p:cond delay="0"/>
                                  </p:stCondLst>
                                  <p:childTnLst>
                                    <p:animEffect transition="out" filter="blinds(horizontal)">
                                      <p:cBhvr>
                                        <p:cTn id="91" dur="500"/>
                                        <p:tgtEl>
                                          <p:spTgt spid="20"/>
                                        </p:tgtEl>
                                      </p:cBhvr>
                                    </p:animEffect>
                                    <p:set>
                                      <p:cBhvr>
                                        <p:cTn id="92" dur="1" fill="hold">
                                          <p:stCondLst>
                                            <p:cond delay="499"/>
                                          </p:stCondLst>
                                        </p:cTn>
                                        <p:tgtEl>
                                          <p:spTgt spid="20"/>
                                        </p:tgtEl>
                                        <p:attrNameLst>
                                          <p:attrName>style.visibility</p:attrName>
                                        </p:attrNameLst>
                                      </p:cBhvr>
                                      <p:to>
                                        <p:strVal val="hidden"/>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22" presetClass="entr" presetSubtype="4" fill="hold" nodeType="clickEffect">
                                  <p:stCondLst>
                                    <p:cond delay="0"/>
                                  </p:stCondLst>
                                  <p:childTnLst>
                                    <p:set>
                                      <p:cBhvr>
                                        <p:cTn id="96" dur="1" fill="hold">
                                          <p:stCondLst>
                                            <p:cond delay="0"/>
                                          </p:stCondLst>
                                        </p:cTn>
                                        <p:tgtEl>
                                          <p:spTgt spid="35"/>
                                        </p:tgtEl>
                                        <p:attrNameLst>
                                          <p:attrName>style.visibility</p:attrName>
                                        </p:attrNameLst>
                                      </p:cBhvr>
                                      <p:to>
                                        <p:strVal val="visible"/>
                                      </p:to>
                                    </p:set>
                                    <p:animEffect transition="in" filter="wipe(down)">
                                      <p:cBhvr>
                                        <p:cTn id="97" dur="500"/>
                                        <p:tgtEl>
                                          <p:spTgt spid="35"/>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8" presetClass="entr" presetSubtype="16" repeatCount="indefinite" fill="hold" grpId="0" nodeType="clickEffect">
                                  <p:stCondLst>
                                    <p:cond delay="0"/>
                                  </p:stCondLst>
                                  <p:childTnLst>
                                    <p:set>
                                      <p:cBhvr>
                                        <p:cTn id="101" dur="1" fill="hold">
                                          <p:stCondLst>
                                            <p:cond delay="0"/>
                                          </p:stCondLst>
                                        </p:cTn>
                                        <p:tgtEl>
                                          <p:spTgt spid="53"/>
                                        </p:tgtEl>
                                        <p:attrNameLst>
                                          <p:attrName>style.visibility</p:attrName>
                                        </p:attrNameLst>
                                      </p:cBhvr>
                                      <p:to>
                                        <p:strVal val="visible"/>
                                      </p:to>
                                    </p:set>
                                    <p:animEffect transition="in" filter="diamond(in)">
                                      <p:cBhvr>
                                        <p:cTn id="102" dur="2000"/>
                                        <p:tgtEl>
                                          <p:spTgt spid="53"/>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22" presetClass="entr" presetSubtype="8" repeatCount="indefinite" fill="hold" grpId="0" nodeType="clickEffect">
                                  <p:stCondLst>
                                    <p:cond delay="0"/>
                                  </p:stCondLst>
                                  <p:childTnLst>
                                    <p:set>
                                      <p:cBhvr>
                                        <p:cTn id="106" dur="1" fill="hold">
                                          <p:stCondLst>
                                            <p:cond delay="0"/>
                                          </p:stCondLst>
                                        </p:cTn>
                                        <p:tgtEl>
                                          <p:spTgt spid="50"/>
                                        </p:tgtEl>
                                        <p:attrNameLst>
                                          <p:attrName>style.visibility</p:attrName>
                                        </p:attrNameLst>
                                      </p:cBhvr>
                                      <p:to>
                                        <p:strVal val="visible"/>
                                      </p:to>
                                    </p:set>
                                    <p:animEffect transition="in" filter="wipe(left)">
                                      <p:cBhvr>
                                        <p:cTn id="107" dur="500"/>
                                        <p:tgtEl>
                                          <p:spTgt spid="50"/>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51"/>
                                        </p:tgtEl>
                                        <p:attrNameLst>
                                          <p:attrName>style.visibility</p:attrName>
                                        </p:attrNameLst>
                                      </p:cBhvr>
                                      <p:to>
                                        <p:strVal val="visible"/>
                                      </p:to>
                                    </p:set>
                                    <p:animEffect transition="in" filter="wipe(down)">
                                      <p:cBhvr>
                                        <p:cTn id="112" dur="500"/>
                                        <p:tgtEl>
                                          <p:spTgt spid="51"/>
                                        </p:tgtEl>
                                      </p:cBhvr>
                                    </p:animEffect>
                                  </p:childTnLst>
                                </p:cTn>
                              </p:par>
                              <p:par>
                                <p:cTn id="113" presetID="3" presetClass="exit" presetSubtype="10" fill="hold" grpId="1" nodeType="withEffect">
                                  <p:stCondLst>
                                    <p:cond delay="0"/>
                                  </p:stCondLst>
                                  <p:childTnLst>
                                    <p:animEffect transition="out" filter="blinds(horizontal)">
                                      <p:cBhvr>
                                        <p:cTn id="114" dur="500"/>
                                        <p:tgtEl>
                                          <p:spTgt spid="50"/>
                                        </p:tgtEl>
                                      </p:cBhvr>
                                    </p:animEffect>
                                    <p:set>
                                      <p:cBhvr>
                                        <p:cTn id="115" dur="1" fill="hold">
                                          <p:stCondLst>
                                            <p:cond delay="499"/>
                                          </p:stCondLst>
                                        </p:cTn>
                                        <p:tgtEl>
                                          <p:spTgt spid="50"/>
                                        </p:tgtEl>
                                        <p:attrNameLst>
                                          <p:attrName>style.visibility</p:attrName>
                                        </p:attrNameLst>
                                      </p:cBhvr>
                                      <p:to>
                                        <p:strVal val="hidden"/>
                                      </p:to>
                                    </p:set>
                                  </p:childTnLst>
                                </p:cTn>
                              </p:par>
                            </p:childTnLst>
                          </p:cTn>
                        </p:par>
                      </p:childTnLst>
                    </p:cTn>
                  </p:par>
                  <p:par>
                    <p:cTn id="116" fill="hold" nodeType="clickPar">
                      <p:stCondLst>
                        <p:cond delay="indefinite"/>
                      </p:stCondLst>
                      <p:childTnLst>
                        <p:par>
                          <p:cTn id="117" fill="hold" nodeType="withGroup">
                            <p:stCondLst>
                              <p:cond delay="0"/>
                            </p:stCondLst>
                            <p:childTnLst>
                              <p:par>
                                <p:cTn id="118" presetID="63" presetClass="path" presetSubtype="0" accel="50000" decel="50000" fill="hold" grpId="1" nodeType="clickEffect">
                                  <p:stCondLst>
                                    <p:cond delay="0"/>
                                  </p:stCondLst>
                                  <p:childTnLst>
                                    <p:animMotion origin="layout" path="M 0 -4.44444E-6 L -0.09167 -0.11111 " pathEditMode="relative" rAng="0" ptsTypes="AA">
                                      <p:cBhvr>
                                        <p:cTn id="119" dur="2000" fill="hold"/>
                                        <p:tgtEl>
                                          <p:spTgt spid="51"/>
                                        </p:tgtEl>
                                        <p:attrNameLst>
                                          <p:attrName>ppt_x</p:attrName>
                                          <p:attrName>ppt_y</p:attrName>
                                        </p:attrNameLst>
                                      </p:cBhvr>
                                      <p:rCtr x="-4583" y="-5556"/>
                                    </p:animMotion>
                                  </p:childTnLst>
                                </p:cTn>
                              </p:par>
                              <p:par>
                                <p:cTn id="120" presetID="3" presetClass="exit" presetSubtype="10" fill="hold" grpId="2" nodeType="withEffect">
                                  <p:stCondLst>
                                    <p:cond delay="0"/>
                                  </p:stCondLst>
                                  <p:childTnLst>
                                    <p:animEffect transition="out" filter="blinds(horizontal)">
                                      <p:cBhvr>
                                        <p:cTn id="121" dur="500"/>
                                        <p:tgtEl>
                                          <p:spTgt spid="51"/>
                                        </p:tgtEl>
                                      </p:cBhvr>
                                    </p:animEffect>
                                    <p:set>
                                      <p:cBhvr>
                                        <p:cTn id="122" dur="1" fill="hold">
                                          <p:stCondLst>
                                            <p:cond delay="499"/>
                                          </p:stCondLst>
                                        </p:cTn>
                                        <p:tgtEl>
                                          <p:spTgt spid="51"/>
                                        </p:tgtEl>
                                        <p:attrNameLst>
                                          <p:attrName>style.visibility</p:attrName>
                                        </p:attrNameLst>
                                      </p:cBhvr>
                                      <p:to>
                                        <p:strVal val="hidden"/>
                                      </p:to>
                                    </p:se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22" presetClass="entr" presetSubtype="4" repeatCount="3000" fill="hold" grpId="0" nodeType="clickEffect">
                                  <p:stCondLst>
                                    <p:cond delay="0"/>
                                  </p:stCondLst>
                                  <p:childTnLst>
                                    <p:set>
                                      <p:cBhvr>
                                        <p:cTn id="126" dur="1" fill="hold">
                                          <p:stCondLst>
                                            <p:cond delay="0"/>
                                          </p:stCondLst>
                                        </p:cTn>
                                        <p:tgtEl>
                                          <p:spTgt spid="55"/>
                                        </p:tgtEl>
                                        <p:attrNameLst>
                                          <p:attrName>style.visibility</p:attrName>
                                        </p:attrNameLst>
                                      </p:cBhvr>
                                      <p:to>
                                        <p:strVal val="visible"/>
                                      </p:to>
                                    </p:set>
                                    <p:animEffect transition="in" filter="wipe(down)">
                                      <p:cBhvr>
                                        <p:cTn id="127" dur="500"/>
                                        <p:tgtEl>
                                          <p:spTgt spid="55"/>
                                        </p:tgtEl>
                                      </p:cBhvr>
                                    </p:animEffect>
                                  </p:childTnLst>
                                </p:cTn>
                              </p:par>
                            </p:childTnLst>
                          </p:cTn>
                        </p:par>
                      </p:childTnLst>
                    </p:cTn>
                  </p:par>
                  <p:par>
                    <p:cTn id="128" fill="hold" nodeType="clickPar">
                      <p:stCondLst>
                        <p:cond delay="indefinite"/>
                      </p:stCondLst>
                      <p:childTnLst>
                        <p:par>
                          <p:cTn id="129" fill="hold" nodeType="withGroup">
                            <p:stCondLst>
                              <p:cond delay="0"/>
                            </p:stCondLst>
                            <p:childTnLst>
                              <p:par>
                                <p:cTn id="130" presetID="22" presetClass="entr" presetSubtype="4" fill="hold" nodeType="clickEffect">
                                  <p:stCondLst>
                                    <p:cond delay="0"/>
                                  </p:stCondLst>
                                  <p:childTnLst>
                                    <p:set>
                                      <p:cBhvr>
                                        <p:cTn id="131" dur="1" fill="hold">
                                          <p:stCondLst>
                                            <p:cond delay="0"/>
                                          </p:stCondLst>
                                        </p:cTn>
                                        <p:tgtEl>
                                          <p:spTgt spid="38"/>
                                        </p:tgtEl>
                                        <p:attrNameLst>
                                          <p:attrName>style.visibility</p:attrName>
                                        </p:attrNameLst>
                                      </p:cBhvr>
                                      <p:to>
                                        <p:strVal val="visible"/>
                                      </p:to>
                                    </p:set>
                                    <p:animEffect transition="in" filter="wipe(down)">
                                      <p:cBhvr>
                                        <p:cTn id="132" dur="500"/>
                                        <p:tgtEl>
                                          <p:spTgt spid="38"/>
                                        </p:tgtEl>
                                      </p:cBhvr>
                                    </p:animEffect>
                                  </p:childTnLst>
                                </p:cTn>
                              </p:par>
                              <p:par>
                                <p:cTn id="133" presetID="3" presetClass="exit" presetSubtype="10" fill="hold" grpId="1" nodeType="withEffect">
                                  <p:stCondLst>
                                    <p:cond delay="0"/>
                                  </p:stCondLst>
                                  <p:childTnLst>
                                    <p:animEffect transition="out" filter="blinds(horizontal)">
                                      <p:cBhvr>
                                        <p:cTn id="134" dur="500"/>
                                        <p:tgtEl>
                                          <p:spTgt spid="55"/>
                                        </p:tgtEl>
                                      </p:cBhvr>
                                    </p:animEffect>
                                    <p:set>
                                      <p:cBhvr>
                                        <p:cTn id="135" dur="1" fill="hold">
                                          <p:stCondLst>
                                            <p:cond delay="499"/>
                                          </p:stCondLst>
                                        </p:cTn>
                                        <p:tgtEl>
                                          <p:spTgt spid="55"/>
                                        </p:tgtEl>
                                        <p:attrNameLst>
                                          <p:attrName>style.visibility</p:attrName>
                                        </p:attrNameLst>
                                      </p:cBhvr>
                                      <p:to>
                                        <p:strVal val="hidden"/>
                                      </p:to>
                                    </p:set>
                                  </p:childTnLst>
                                </p:cTn>
                              </p:par>
                              <p:par>
                                <p:cTn id="136" presetID="3" presetClass="exit" presetSubtype="10" fill="hold" grpId="1" nodeType="withEffect">
                                  <p:stCondLst>
                                    <p:cond delay="0"/>
                                  </p:stCondLst>
                                  <p:childTnLst>
                                    <p:animEffect transition="out" filter="blinds(horizontal)">
                                      <p:cBhvr>
                                        <p:cTn id="137" dur="500"/>
                                        <p:tgtEl>
                                          <p:spTgt spid="53"/>
                                        </p:tgtEl>
                                      </p:cBhvr>
                                    </p:animEffect>
                                    <p:set>
                                      <p:cBhvr>
                                        <p:cTn id="138" dur="1" fill="hold">
                                          <p:stCondLst>
                                            <p:cond delay="499"/>
                                          </p:stCondLst>
                                        </p:cTn>
                                        <p:tgtEl>
                                          <p:spTgt spid="53"/>
                                        </p:tgtEl>
                                        <p:attrNameLst>
                                          <p:attrName>style.visibility</p:attrName>
                                        </p:attrNameLst>
                                      </p:cBhvr>
                                      <p:to>
                                        <p:strVal val="hidden"/>
                                      </p:to>
                                    </p:set>
                                  </p:childTnLst>
                                </p:cTn>
                              </p:par>
                            </p:childTnLst>
                          </p:cTn>
                        </p:par>
                      </p:childTnLst>
                    </p:cTn>
                  </p:par>
                  <p:par>
                    <p:cTn id="139" fill="hold" nodeType="clickPar">
                      <p:stCondLst>
                        <p:cond delay="indefinite"/>
                      </p:stCondLst>
                      <p:childTnLst>
                        <p:par>
                          <p:cTn id="140" fill="hold" nodeType="withGroup">
                            <p:stCondLst>
                              <p:cond delay="0"/>
                            </p:stCondLst>
                            <p:childTnLst>
                              <p:par>
                                <p:cTn id="141" presetID="22" presetClass="entr" presetSubtype="8" repeatCount="10000" fill="hold" grpId="0" nodeType="clickEffect">
                                  <p:stCondLst>
                                    <p:cond delay="0"/>
                                  </p:stCondLst>
                                  <p:childTnLst>
                                    <p:set>
                                      <p:cBhvr>
                                        <p:cTn id="142" dur="1" fill="hold">
                                          <p:stCondLst>
                                            <p:cond delay="0"/>
                                          </p:stCondLst>
                                        </p:cTn>
                                        <p:tgtEl>
                                          <p:spTgt spid="28"/>
                                        </p:tgtEl>
                                        <p:attrNameLst>
                                          <p:attrName>style.visibility</p:attrName>
                                        </p:attrNameLst>
                                      </p:cBhvr>
                                      <p:to>
                                        <p:strVal val="visible"/>
                                      </p:to>
                                    </p:set>
                                    <p:animEffect transition="in" filter="wipe(left)">
                                      <p:cBhvr>
                                        <p:cTn id="143" dur="500"/>
                                        <p:tgtEl>
                                          <p:spTgt spid="28"/>
                                        </p:tgtEl>
                                      </p:cBhvr>
                                    </p:animEffect>
                                  </p:childTnLst>
                                </p:cTn>
                              </p:par>
                              <p:par>
                                <p:cTn id="144" presetID="8" presetClass="entr" presetSubtype="16" repeatCount="10000" fill="hold" grpId="0" nodeType="withEffect">
                                  <p:stCondLst>
                                    <p:cond delay="0"/>
                                  </p:stCondLst>
                                  <p:childTnLst>
                                    <p:set>
                                      <p:cBhvr>
                                        <p:cTn id="145" dur="1" fill="hold">
                                          <p:stCondLst>
                                            <p:cond delay="0"/>
                                          </p:stCondLst>
                                        </p:cTn>
                                        <p:tgtEl>
                                          <p:spTgt spid="29"/>
                                        </p:tgtEl>
                                        <p:attrNameLst>
                                          <p:attrName>style.visibility</p:attrName>
                                        </p:attrNameLst>
                                      </p:cBhvr>
                                      <p:to>
                                        <p:strVal val="visible"/>
                                      </p:to>
                                    </p:set>
                                    <p:animEffect transition="in" filter="diamond(in)">
                                      <p:cBhvr>
                                        <p:cTn id="146" dur="2000"/>
                                        <p:tgtEl>
                                          <p:spTgt spid="29"/>
                                        </p:tgtEl>
                                      </p:cBhvr>
                                    </p:animEffect>
                                  </p:childTnLst>
                                </p:cTn>
                              </p:par>
                              <p:par>
                                <p:cTn id="147" presetID="22" presetClass="entr" presetSubtype="8" repeatCount="10000" fill="hold" grpId="0" nodeType="withEffect">
                                  <p:stCondLst>
                                    <p:cond delay="0"/>
                                  </p:stCondLst>
                                  <p:childTnLst>
                                    <p:set>
                                      <p:cBhvr>
                                        <p:cTn id="148" dur="1" fill="hold">
                                          <p:stCondLst>
                                            <p:cond delay="0"/>
                                          </p:stCondLst>
                                        </p:cTn>
                                        <p:tgtEl>
                                          <p:spTgt spid="30"/>
                                        </p:tgtEl>
                                        <p:attrNameLst>
                                          <p:attrName>style.visibility</p:attrName>
                                        </p:attrNameLst>
                                      </p:cBhvr>
                                      <p:to>
                                        <p:strVal val="visible"/>
                                      </p:to>
                                    </p:set>
                                    <p:animEffect transition="in" filter="wipe(left)">
                                      <p:cBhvr>
                                        <p:cTn id="149" dur="500"/>
                                        <p:tgtEl>
                                          <p:spTgt spid="30"/>
                                        </p:tgtEl>
                                      </p:cBhvr>
                                    </p:animEffect>
                                  </p:childTnLst>
                                </p:cTn>
                              </p:par>
                              <p:par>
                                <p:cTn id="150" presetID="22" presetClass="entr" presetSubtype="8" repeatCount="10000" fill="hold" grpId="0" nodeType="withEffect">
                                  <p:stCondLst>
                                    <p:cond delay="0"/>
                                  </p:stCondLst>
                                  <p:childTnLst>
                                    <p:set>
                                      <p:cBhvr>
                                        <p:cTn id="151" dur="1" fill="hold">
                                          <p:stCondLst>
                                            <p:cond delay="0"/>
                                          </p:stCondLst>
                                        </p:cTn>
                                        <p:tgtEl>
                                          <p:spTgt spid="42"/>
                                        </p:tgtEl>
                                        <p:attrNameLst>
                                          <p:attrName>style.visibility</p:attrName>
                                        </p:attrNameLst>
                                      </p:cBhvr>
                                      <p:to>
                                        <p:strVal val="visible"/>
                                      </p:to>
                                    </p:set>
                                    <p:animEffect transition="in" filter="wipe(left)">
                                      <p:cBhvr>
                                        <p:cTn id="152" dur="500"/>
                                        <p:tgtEl>
                                          <p:spTgt spid="42"/>
                                        </p:tgtEl>
                                      </p:cBhvr>
                                    </p:animEffect>
                                  </p:childTnLst>
                                </p:cTn>
                              </p:par>
                              <p:par>
                                <p:cTn id="153" presetID="8" presetClass="entr" presetSubtype="16" repeatCount="10000" fill="hold" grpId="0" nodeType="withEffect">
                                  <p:stCondLst>
                                    <p:cond delay="0"/>
                                  </p:stCondLst>
                                  <p:childTnLst>
                                    <p:set>
                                      <p:cBhvr>
                                        <p:cTn id="154" dur="1" fill="hold">
                                          <p:stCondLst>
                                            <p:cond delay="0"/>
                                          </p:stCondLst>
                                        </p:cTn>
                                        <p:tgtEl>
                                          <p:spTgt spid="43"/>
                                        </p:tgtEl>
                                        <p:attrNameLst>
                                          <p:attrName>style.visibility</p:attrName>
                                        </p:attrNameLst>
                                      </p:cBhvr>
                                      <p:to>
                                        <p:strVal val="visible"/>
                                      </p:to>
                                    </p:set>
                                    <p:animEffect transition="in" filter="diamond(in)">
                                      <p:cBhvr>
                                        <p:cTn id="155" dur="2000"/>
                                        <p:tgtEl>
                                          <p:spTgt spid="43"/>
                                        </p:tgtEl>
                                      </p:cBhvr>
                                    </p:animEffect>
                                  </p:childTnLst>
                                </p:cTn>
                              </p:par>
                              <p:par>
                                <p:cTn id="156" presetID="22" presetClass="entr" presetSubtype="8" repeatCount="10000" fill="hold" grpId="0" nodeType="withEffect">
                                  <p:stCondLst>
                                    <p:cond delay="0"/>
                                  </p:stCondLst>
                                  <p:childTnLst>
                                    <p:set>
                                      <p:cBhvr>
                                        <p:cTn id="157" dur="1" fill="hold">
                                          <p:stCondLst>
                                            <p:cond delay="0"/>
                                          </p:stCondLst>
                                        </p:cTn>
                                        <p:tgtEl>
                                          <p:spTgt spid="46"/>
                                        </p:tgtEl>
                                        <p:attrNameLst>
                                          <p:attrName>style.visibility</p:attrName>
                                        </p:attrNameLst>
                                      </p:cBhvr>
                                      <p:to>
                                        <p:strVal val="visible"/>
                                      </p:to>
                                    </p:set>
                                    <p:animEffect transition="in" filter="wipe(left)">
                                      <p:cBhvr>
                                        <p:cTn id="158" dur="500"/>
                                        <p:tgtEl>
                                          <p:spTgt spid="46"/>
                                        </p:tgtEl>
                                      </p:cBhvr>
                                    </p:animEffect>
                                  </p:childTnLst>
                                </p:cTn>
                              </p:par>
                              <p:par>
                                <p:cTn id="159" presetID="18" presetClass="entr" presetSubtype="12" repeatCount="10000" fill="hold" nodeType="withEffect">
                                  <p:stCondLst>
                                    <p:cond delay="0"/>
                                  </p:stCondLst>
                                  <p:childTnLst>
                                    <p:set>
                                      <p:cBhvr>
                                        <p:cTn id="160" dur="1" fill="hold">
                                          <p:stCondLst>
                                            <p:cond delay="0"/>
                                          </p:stCondLst>
                                        </p:cTn>
                                        <p:tgtEl>
                                          <p:spTgt spid="36"/>
                                        </p:tgtEl>
                                        <p:attrNameLst>
                                          <p:attrName>style.visibility</p:attrName>
                                        </p:attrNameLst>
                                      </p:cBhvr>
                                      <p:to>
                                        <p:strVal val="visible"/>
                                      </p:to>
                                    </p:set>
                                    <p:animEffect transition="in" filter="strips(downLeft)">
                                      <p:cBhvr>
                                        <p:cTn id="161" dur="500"/>
                                        <p:tgtEl>
                                          <p:spTgt spid="36"/>
                                        </p:tgtEl>
                                      </p:cBhvr>
                                    </p:animEffect>
                                  </p:childTnLst>
                                </p:cTn>
                              </p:par>
                            </p:childTnLst>
                          </p:cTn>
                        </p:par>
                      </p:childTnLst>
                    </p:cTn>
                  </p:par>
                  <p:par>
                    <p:cTn id="162" fill="hold" nodeType="clickPar">
                      <p:stCondLst>
                        <p:cond delay="indefinite"/>
                      </p:stCondLst>
                      <p:childTnLst>
                        <p:par>
                          <p:cTn id="163" fill="hold" nodeType="withGroup">
                            <p:stCondLst>
                              <p:cond delay="0"/>
                            </p:stCondLst>
                            <p:childTnLst>
                              <p:par>
                                <p:cTn id="164" presetID="12" presetClass="entr" presetSubtype="4" repeatCount="indefinite" fill="hold" nodeType="clickEffect">
                                  <p:stCondLst>
                                    <p:cond delay="0"/>
                                  </p:stCondLst>
                                  <p:childTnLst>
                                    <p:set>
                                      <p:cBhvr>
                                        <p:cTn id="165" dur="1" fill="hold">
                                          <p:stCondLst>
                                            <p:cond delay="0"/>
                                          </p:stCondLst>
                                        </p:cTn>
                                        <p:tgtEl>
                                          <p:spTgt spid="34"/>
                                        </p:tgtEl>
                                        <p:attrNameLst>
                                          <p:attrName>style.visibility</p:attrName>
                                        </p:attrNameLst>
                                      </p:cBhvr>
                                      <p:to>
                                        <p:strVal val="visible"/>
                                      </p:to>
                                    </p:set>
                                    <p:animEffect transition="in" filter="slide(fromBottom)">
                                      <p:cBhvr>
                                        <p:cTn id="166" dur="500"/>
                                        <p:tgtEl>
                                          <p:spTgt spid="34"/>
                                        </p:tgtEl>
                                      </p:cBhvr>
                                    </p:animEffect>
                                  </p:childTnLst>
                                </p:cTn>
                              </p:par>
                              <p:par>
                                <p:cTn id="167" presetID="12" presetClass="entr" presetSubtype="4" repeatCount="indefinite" fill="hold" nodeType="withEffect">
                                  <p:stCondLst>
                                    <p:cond delay="0"/>
                                  </p:stCondLst>
                                  <p:childTnLst>
                                    <p:set>
                                      <p:cBhvr>
                                        <p:cTn id="168" dur="1" fill="hold">
                                          <p:stCondLst>
                                            <p:cond delay="0"/>
                                          </p:stCondLst>
                                        </p:cTn>
                                        <p:tgtEl>
                                          <p:spTgt spid="37"/>
                                        </p:tgtEl>
                                        <p:attrNameLst>
                                          <p:attrName>style.visibility</p:attrName>
                                        </p:attrNameLst>
                                      </p:cBhvr>
                                      <p:to>
                                        <p:strVal val="visible"/>
                                      </p:to>
                                    </p:set>
                                    <p:animEffect transition="in" filter="slide(fromBottom)">
                                      <p:cBhvr>
                                        <p:cTn id="169" dur="500"/>
                                        <p:tgtEl>
                                          <p:spTgt spid="37"/>
                                        </p:tgtEl>
                                      </p:cBhvr>
                                    </p:animEffect>
                                  </p:childTnLst>
                                </p:cTn>
                              </p:par>
                              <p:par>
                                <p:cTn id="170" presetID="12" presetClass="entr" presetSubtype="4" repeatCount="indefinite" fill="hold" nodeType="withEffect">
                                  <p:stCondLst>
                                    <p:cond delay="0"/>
                                  </p:stCondLst>
                                  <p:childTnLst>
                                    <p:set>
                                      <p:cBhvr>
                                        <p:cTn id="171" dur="1" fill="hold">
                                          <p:stCondLst>
                                            <p:cond delay="0"/>
                                          </p:stCondLst>
                                        </p:cTn>
                                        <p:tgtEl>
                                          <p:spTgt spid="39"/>
                                        </p:tgtEl>
                                        <p:attrNameLst>
                                          <p:attrName>style.visibility</p:attrName>
                                        </p:attrNameLst>
                                      </p:cBhvr>
                                      <p:to>
                                        <p:strVal val="visible"/>
                                      </p:to>
                                    </p:set>
                                    <p:animEffect transition="in" filter="slide(fromBottom)">
                                      <p:cBhvr>
                                        <p:cTn id="172" dur="500"/>
                                        <p:tgtEl>
                                          <p:spTgt spid="39"/>
                                        </p:tgtEl>
                                      </p:cBhvr>
                                    </p:animEffect>
                                  </p:childTnLst>
                                </p:cTn>
                              </p:par>
                              <p:par>
                                <p:cTn id="173" presetID="12" presetClass="entr" presetSubtype="4" repeatCount="indefinite" fill="hold" nodeType="withEffect">
                                  <p:stCondLst>
                                    <p:cond delay="0"/>
                                  </p:stCondLst>
                                  <p:childTnLst>
                                    <p:set>
                                      <p:cBhvr>
                                        <p:cTn id="174" dur="1" fill="hold">
                                          <p:stCondLst>
                                            <p:cond delay="0"/>
                                          </p:stCondLst>
                                        </p:cTn>
                                        <p:tgtEl>
                                          <p:spTgt spid="40"/>
                                        </p:tgtEl>
                                        <p:attrNameLst>
                                          <p:attrName>style.visibility</p:attrName>
                                        </p:attrNameLst>
                                      </p:cBhvr>
                                      <p:to>
                                        <p:strVal val="visible"/>
                                      </p:to>
                                    </p:set>
                                    <p:animEffect transition="in" filter="slide(fromBottom)">
                                      <p:cBhvr>
                                        <p:cTn id="175" dur="500"/>
                                        <p:tgtEl>
                                          <p:spTgt spid="40"/>
                                        </p:tgtEl>
                                      </p:cBhvr>
                                    </p:animEffect>
                                  </p:childTnLst>
                                </p:cTn>
                              </p:par>
                              <p:par>
                                <p:cTn id="176" presetID="12" presetClass="entr" presetSubtype="4" repeatCount="indefinite" fill="hold" nodeType="withEffect">
                                  <p:stCondLst>
                                    <p:cond delay="0"/>
                                  </p:stCondLst>
                                  <p:childTnLst>
                                    <p:set>
                                      <p:cBhvr>
                                        <p:cTn id="177" dur="1" fill="hold">
                                          <p:stCondLst>
                                            <p:cond delay="0"/>
                                          </p:stCondLst>
                                        </p:cTn>
                                        <p:tgtEl>
                                          <p:spTgt spid="41"/>
                                        </p:tgtEl>
                                        <p:attrNameLst>
                                          <p:attrName>style.visibility</p:attrName>
                                        </p:attrNameLst>
                                      </p:cBhvr>
                                      <p:to>
                                        <p:strVal val="visible"/>
                                      </p:to>
                                    </p:set>
                                    <p:animEffect transition="in" filter="slide(fromBottom)">
                                      <p:cBhvr>
                                        <p:cTn id="178" dur="500"/>
                                        <p:tgtEl>
                                          <p:spTgt spid="41"/>
                                        </p:tgtEl>
                                      </p:cBhvr>
                                    </p:animEffect>
                                  </p:childTnLst>
                                </p:cTn>
                              </p:par>
                              <p:par>
                                <p:cTn id="179" presetID="12" presetClass="entr" presetSubtype="4" repeatCount="indefinite" fill="hold" nodeType="withEffect">
                                  <p:stCondLst>
                                    <p:cond delay="0"/>
                                  </p:stCondLst>
                                  <p:childTnLst>
                                    <p:set>
                                      <p:cBhvr>
                                        <p:cTn id="180" dur="1" fill="hold">
                                          <p:stCondLst>
                                            <p:cond delay="0"/>
                                          </p:stCondLst>
                                        </p:cTn>
                                        <p:tgtEl>
                                          <p:spTgt spid="44"/>
                                        </p:tgtEl>
                                        <p:attrNameLst>
                                          <p:attrName>style.visibility</p:attrName>
                                        </p:attrNameLst>
                                      </p:cBhvr>
                                      <p:to>
                                        <p:strVal val="visible"/>
                                      </p:to>
                                    </p:set>
                                    <p:animEffect transition="in" filter="slide(fromBottom)">
                                      <p:cBhvr>
                                        <p:cTn id="181" dur="500"/>
                                        <p:tgtEl>
                                          <p:spTgt spid="44"/>
                                        </p:tgtEl>
                                      </p:cBhvr>
                                    </p:animEffect>
                                  </p:childTnLst>
                                </p:cTn>
                              </p:par>
                              <p:par>
                                <p:cTn id="182" presetID="12" presetClass="entr" presetSubtype="4" repeatCount="indefinite" fill="hold" nodeType="withEffect">
                                  <p:stCondLst>
                                    <p:cond delay="0"/>
                                  </p:stCondLst>
                                  <p:childTnLst>
                                    <p:set>
                                      <p:cBhvr>
                                        <p:cTn id="183" dur="1" fill="hold">
                                          <p:stCondLst>
                                            <p:cond delay="0"/>
                                          </p:stCondLst>
                                        </p:cTn>
                                        <p:tgtEl>
                                          <p:spTgt spid="45"/>
                                        </p:tgtEl>
                                        <p:attrNameLst>
                                          <p:attrName>style.visibility</p:attrName>
                                        </p:attrNameLst>
                                      </p:cBhvr>
                                      <p:to>
                                        <p:strVal val="visible"/>
                                      </p:to>
                                    </p:set>
                                    <p:animEffect transition="in" filter="slide(fromBottom)">
                                      <p:cBhvr>
                                        <p:cTn id="184" dur="500"/>
                                        <p:tgtEl>
                                          <p:spTgt spid="45"/>
                                        </p:tgtEl>
                                      </p:cBhvr>
                                    </p:animEffect>
                                  </p:childTnLst>
                                </p:cTn>
                              </p:par>
                              <p:par>
                                <p:cTn id="185" presetID="12" presetClass="entr" presetSubtype="4" repeatCount="indefinite" fill="hold" nodeType="withEffect">
                                  <p:stCondLst>
                                    <p:cond delay="0"/>
                                  </p:stCondLst>
                                  <p:childTnLst>
                                    <p:set>
                                      <p:cBhvr>
                                        <p:cTn id="186" dur="1" fill="hold">
                                          <p:stCondLst>
                                            <p:cond delay="0"/>
                                          </p:stCondLst>
                                        </p:cTn>
                                        <p:tgtEl>
                                          <p:spTgt spid="47"/>
                                        </p:tgtEl>
                                        <p:attrNameLst>
                                          <p:attrName>style.visibility</p:attrName>
                                        </p:attrNameLst>
                                      </p:cBhvr>
                                      <p:to>
                                        <p:strVal val="visible"/>
                                      </p:to>
                                    </p:set>
                                    <p:animEffect transition="in" filter="slide(fromBottom)">
                                      <p:cBhvr>
                                        <p:cTn id="187" dur="500"/>
                                        <p:tgtEl>
                                          <p:spTgt spid="47"/>
                                        </p:tgtEl>
                                      </p:cBhvr>
                                    </p:animEffect>
                                  </p:childTnLst>
                                </p:cTn>
                              </p:par>
                            </p:childTnLst>
                          </p:cTn>
                        </p:par>
                      </p:childTnLst>
                    </p:cTn>
                  </p:par>
                  <p:par>
                    <p:cTn id="188" fill="hold" nodeType="clickPar">
                      <p:stCondLst>
                        <p:cond delay="indefinite"/>
                      </p:stCondLst>
                      <p:childTnLst>
                        <p:par>
                          <p:cTn id="189" fill="hold" nodeType="withGroup">
                            <p:stCondLst>
                              <p:cond delay="0"/>
                            </p:stCondLst>
                            <p:childTnLst>
                              <p:par>
                                <p:cTn id="190" presetID="3" presetClass="entr" presetSubtype="10" repeatCount="5000" fill="hold" nodeType="clickEffect">
                                  <p:stCondLst>
                                    <p:cond delay="0"/>
                                  </p:stCondLst>
                                  <p:childTnLst>
                                    <p:set>
                                      <p:cBhvr>
                                        <p:cTn id="191" dur="1" fill="hold">
                                          <p:stCondLst>
                                            <p:cond delay="0"/>
                                          </p:stCondLst>
                                        </p:cTn>
                                        <p:tgtEl>
                                          <p:spTgt spid="20"/>
                                        </p:tgtEl>
                                        <p:attrNameLst>
                                          <p:attrName>style.visibility</p:attrName>
                                        </p:attrNameLst>
                                      </p:cBhvr>
                                      <p:to>
                                        <p:strVal val="visible"/>
                                      </p:to>
                                    </p:set>
                                    <p:animEffect transition="in" filter="blinds(horizontal)">
                                      <p:cBhvr>
                                        <p:cTn id="192" dur="500"/>
                                        <p:tgtEl>
                                          <p:spTgt spid="20"/>
                                        </p:tgtEl>
                                      </p:cBhvr>
                                    </p:animEffect>
                                  </p:childTnLst>
                                </p:cTn>
                              </p:par>
                              <p:par>
                                <p:cTn id="193" presetID="3" presetClass="entr" presetSubtype="10" repeatCount="5000" fill="hold" nodeType="withEffect">
                                  <p:stCondLst>
                                    <p:cond delay="0"/>
                                  </p:stCondLst>
                                  <p:childTnLst>
                                    <p:set>
                                      <p:cBhvr>
                                        <p:cTn id="194" dur="1" fill="hold">
                                          <p:stCondLst>
                                            <p:cond delay="0"/>
                                          </p:stCondLst>
                                        </p:cTn>
                                        <p:tgtEl>
                                          <p:spTgt spid="23"/>
                                        </p:tgtEl>
                                        <p:attrNameLst>
                                          <p:attrName>style.visibility</p:attrName>
                                        </p:attrNameLst>
                                      </p:cBhvr>
                                      <p:to>
                                        <p:strVal val="visible"/>
                                      </p:to>
                                    </p:set>
                                    <p:animEffect transition="in" filter="blinds(horizontal)">
                                      <p:cBhvr>
                                        <p:cTn id="195" dur="500"/>
                                        <p:tgtEl>
                                          <p:spTgt spid="23"/>
                                        </p:tgtEl>
                                      </p:cBhvr>
                                    </p:animEffect>
                                  </p:childTnLst>
                                </p:cTn>
                              </p:par>
                              <p:par>
                                <p:cTn id="196" presetID="3" presetClass="entr" presetSubtype="10" repeatCount="5000" fill="hold" nodeType="withEffect">
                                  <p:stCondLst>
                                    <p:cond delay="0"/>
                                  </p:stCondLst>
                                  <p:childTnLst>
                                    <p:set>
                                      <p:cBhvr>
                                        <p:cTn id="197" dur="1" fill="hold">
                                          <p:stCondLst>
                                            <p:cond delay="0"/>
                                          </p:stCondLst>
                                        </p:cTn>
                                        <p:tgtEl>
                                          <p:spTgt spid="24"/>
                                        </p:tgtEl>
                                        <p:attrNameLst>
                                          <p:attrName>style.visibility</p:attrName>
                                        </p:attrNameLst>
                                      </p:cBhvr>
                                      <p:to>
                                        <p:strVal val="visible"/>
                                      </p:to>
                                    </p:set>
                                    <p:animEffect transition="in" filter="blinds(horizontal)">
                                      <p:cBhvr>
                                        <p:cTn id="198" dur="500"/>
                                        <p:tgtEl>
                                          <p:spTgt spid="24"/>
                                        </p:tgtEl>
                                      </p:cBhvr>
                                    </p:animEffect>
                                  </p:childTnLst>
                                </p:cTn>
                              </p:par>
                              <p:par>
                                <p:cTn id="199" presetID="3" presetClass="entr" presetSubtype="10" repeatCount="5000" fill="hold" nodeType="withEffect">
                                  <p:stCondLst>
                                    <p:cond delay="0"/>
                                  </p:stCondLst>
                                  <p:childTnLst>
                                    <p:set>
                                      <p:cBhvr>
                                        <p:cTn id="200" dur="1" fill="hold">
                                          <p:stCondLst>
                                            <p:cond delay="0"/>
                                          </p:stCondLst>
                                        </p:cTn>
                                        <p:tgtEl>
                                          <p:spTgt spid="21"/>
                                        </p:tgtEl>
                                        <p:attrNameLst>
                                          <p:attrName>style.visibility</p:attrName>
                                        </p:attrNameLst>
                                      </p:cBhvr>
                                      <p:to>
                                        <p:strVal val="visible"/>
                                      </p:to>
                                    </p:set>
                                    <p:animEffect transition="in" filter="blinds(horizontal)">
                                      <p:cBhvr>
                                        <p:cTn id="201" dur="500"/>
                                        <p:tgtEl>
                                          <p:spTgt spid="21"/>
                                        </p:tgtEl>
                                      </p:cBhvr>
                                    </p:animEffect>
                                  </p:childTnLst>
                                </p:cTn>
                              </p:par>
                              <p:par>
                                <p:cTn id="202" presetID="3" presetClass="entr" presetSubtype="10" repeatCount="5000" fill="hold" nodeType="withEffect">
                                  <p:stCondLst>
                                    <p:cond delay="0"/>
                                  </p:stCondLst>
                                  <p:childTnLst>
                                    <p:set>
                                      <p:cBhvr>
                                        <p:cTn id="203" dur="1" fill="hold">
                                          <p:stCondLst>
                                            <p:cond delay="0"/>
                                          </p:stCondLst>
                                        </p:cTn>
                                        <p:tgtEl>
                                          <p:spTgt spid="25"/>
                                        </p:tgtEl>
                                        <p:attrNameLst>
                                          <p:attrName>style.visibility</p:attrName>
                                        </p:attrNameLst>
                                      </p:cBhvr>
                                      <p:to>
                                        <p:strVal val="visible"/>
                                      </p:to>
                                    </p:set>
                                    <p:animEffect transition="in" filter="blinds(horizontal)">
                                      <p:cBhvr>
                                        <p:cTn id="204" dur="500"/>
                                        <p:tgtEl>
                                          <p:spTgt spid="25"/>
                                        </p:tgtEl>
                                      </p:cBhvr>
                                    </p:animEffect>
                                  </p:childTnLst>
                                </p:cTn>
                              </p:par>
                              <p:par>
                                <p:cTn id="205" presetID="3" presetClass="entr" presetSubtype="10" repeatCount="5000" fill="hold" nodeType="withEffect">
                                  <p:stCondLst>
                                    <p:cond delay="0"/>
                                  </p:stCondLst>
                                  <p:childTnLst>
                                    <p:set>
                                      <p:cBhvr>
                                        <p:cTn id="206" dur="1" fill="hold">
                                          <p:stCondLst>
                                            <p:cond delay="0"/>
                                          </p:stCondLst>
                                        </p:cTn>
                                        <p:tgtEl>
                                          <p:spTgt spid="19"/>
                                        </p:tgtEl>
                                        <p:attrNameLst>
                                          <p:attrName>style.visibility</p:attrName>
                                        </p:attrNameLst>
                                      </p:cBhvr>
                                      <p:to>
                                        <p:strVal val="visible"/>
                                      </p:to>
                                    </p:set>
                                    <p:animEffect transition="in" filter="blinds(horizontal)">
                                      <p:cBhvr>
                                        <p:cTn id="20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animBg="1"/>
      <p:bldP spid="29699" grpId="1" animBg="1"/>
      <p:bldP spid="29700" grpId="0" animBg="1"/>
      <p:bldP spid="29700" grpId="1" animBg="1"/>
      <p:bldP spid="29701" grpId="0" animBg="1"/>
      <p:bldP spid="29701" grpId="1" animBg="1"/>
      <p:bldP spid="29702" grpId="0" animBg="1"/>
      <p:bldP spid="29702" grpId="1" animBg="1"/>
      <p:bldP spid="29703" grpId="0" animBg="1"/>
      <p:bldP spid="29703" grpId="1" animBg="1"/>
      <p:bldP spid="29704" grpId="0" animBg="1"/>
      <p:bldP spid="29704" grpId="1" animBg="1"/>
      <p:bldP spid="29705" grpId="0" animBg="1"/>
      <p:bldP spid="29705" grpId="1" animBg="1"/>
      <p:bldP spid="29706" grpId="0" animBg="1"/>
      <p:bldP spid="29706" grpId="1" animBg="1"/>
      <p:bldP spid="28" grpId="0" animBg="1"/>
      <p:bldP spid="29" grpId="0" animBg="1"/>
      <p:bldP spid="30" grpId="0" animBg="1"/>
      <p:bldP spid="42" grpId="0" animBg="1"/>
      <p:bldP spid="43" grpId="0" animBg="1"/>
      <p:bldP spid="46" grpId="0" animBg="1"/>
      <p:bldP spid="50" grpId="0" animBg="1"/>
      <p:bldP spid="50" grpId="1" animBg="1"/>
      <p:bldP spid="51" grpId="0" animBg="1"/>
      <p:bldP spid="51" grpId="1" animBg="1"/>
      <p:bldP spid="51" grpId="2" animBg="1"/>
      <p:bldP spid="53" grpId="0" animBg="1"/>
      <p:bldP spid="53" grpId="1" animBg="1"/>
      <p:bldP spid="55" grpId="0" animBg="1"/>
      <p:bldP spid="55"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E0166E-86E6-4F0F-AD43-D3D1212EEBEB}"/>
              </a:ext>
            </a:extLst>
          </p:cNvPr>
          <p:cNvSpPr/>
          <p:nvPr/>
        </p:nvSpPr>
        <p:spPr>
          <a:xfrm>
            <a:off x="520262" y="444062"/>
            <a:ext cx="11151476" cy="1271751"/>
          </a:xfrm>
          <a:prstGeom prst="rect">
            <a:avLst/>
          </a:prstGeom>
          <a:ln/>
        </p:spPr>
        <p:style>
          <a:lnRef idx="3">
            <a:schemeClr val="lt1"/>
          </a:lnRef>
          <a:fillRef idx="1">
            <a:schemeClr val="accent1"/>
          </a:fillRef>
          <a:effectRef idx="1">
            <a:schemeClr val="accent1"/>
          </a:effectRef>
          <a:fontRef idx="minor">
            <a:schemeClr val="lt1"/>
          </a:fontRef>
        </p:style>
        <p:txBody>
          <a:bodyPr rtlCol="0" anchor="ctr"/>
          <a:lstStyle/>
          <a:p>
            <a:pPr algn="just">
              <a:spcBef>
                <a:spcPts val="600"/>
              </a:spcBef>
              <a:spcAft>
                <a:spcPts val="600"/>
              </a:spcAft>
            </a:pPr>
            <a:r>
              <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2. </a:t>
            </a:r>
            <a:r>
              <a:rPr lang="en-US" sz="3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Ngô</a:t>
            </a:r>
            <a:r>
              <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Quyền</a:t>
            </a:r>
            <a:r>
              <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chiến</a:t>
            </a:r>
            <a:r>
              <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thắng</a:t>
            </a:r>
            <a:r>
              <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Bạch</a:t>
            </a:r>
            <a:r>
              <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Đằng</a:t>
            </a:r>
            <a:r>
              <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năm</a:t>
            </a:r>
            <a:r>
              <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938.</a:t>
            </a:r>
            <a:endParaRPr lang="en-US" sz="3200" dirty="0">
              <a:solidFill>
                <a:prstClr val="black"/>
              </a:solidFill>
              <a:ea typeface="Calibri" panose="020F0502020204030204" pitchFamily="34" charset="0"/>
              <a:cs typeface="Times New Roman" panose="02020603050405020304" pitchFamily="18" charset="0"/>
            </a:endParaRPr>
          </a:p>
        </p:txBody>
      </p:sp>
      <p:sp>
        <p:nvSpPr>
          <p:cNvPr id="5" name="TextBox 4"/>
          <p:cNvSpPr txBox="1"/>
          <p:nvPr/>
        </p:nvSpPr>
        <p:spPr>
          <a:xfrm>
            <a:off x="670560" y="1738538"/>
            <a:ext cx="10835640" cy="4859792"/>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Diễn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biến</a:t>
            </a:r>
            <a:r>
              <a:rPr lang="en-US" sz="3200" b="1" dirty="0">
                <a:solidFill>
                  <a:prstClr val="black"/>
                </a:solidFill>
                <a:latin typeface="Times New Roman" panose="02020603050405020304" pitchFamily="18" charset="0"/>
                <a:cs typeface="Times New Roman" panose="02020603050405020304" pitchFamily="18" charset="0"/>
              </a:rPr>
              <a:t>:</a:t>
            </a:r>
          </a:p>
          <a:p>
            <a:pPr algn="just">
              <a:lnSpc>
                <a:spcPct val="115000"/>
              </a:lnSpc>
              <a:spcAft>
                <a:spcPts val="1000"/>
              </a:spcAft>
            </a:pPr>
            <a:r>
              <a:rPr lang="vi-VN"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Ngô</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Quyền</a:t>
            </a:r>
            <a:r>
              <a:rPr lang="en-US" sz="3200" dirty="0">
                <a:latin typeface="Times New Roman" panose="02020603050405020304" pitchFamily="18" charset="0"/>
                <a:ea typeface="Calibri" panose="020F0502020204030204" pitchFamily="34" charset="0"/>
                <a:cs typeface="Times New Roman" panose="02020603050405020304" pitchFamily="18" charset="0"/>
              </a:rPr>
              <a:t> c</a:t>
            </a:r>
            <a:r>
              <a:rPr lang="vi-VN" sz="3200" dirty="0">
                <a:latin typeface="Times New Roman" panose="02020603050405020304" pitchFamily="18" charset="0"/>
                <a:ea typeface="Calibri" panose="020F0502020204030204" pitchFamily="34" charset="0"/>
                <a:cs typeface="Times New Roman" panose="02020603050405020304" pitchFamily="18" charset="0"/>
              </a:rPr>
              <a:t>ho thuyền nhỏ, nhẹ ra khiêu chiến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giặc</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vi-VN" sz="3200" dirty="0">
                <a:latin typeface="Times New Roman" panose="02020603050405020304" pitchFamily="18" charset="0"/>
                <a:ea typeface="Calibri" panose="020F0502020204030204" pitchFamily="34" charset="0"/>
                <a:cs typeface="Times New Roman" panose="02020603050405020304" pitchFamily="18" charset="0"/>
              </a:rPr>
              <a:t>-</a:t>
            </a:r>
            <a:r>
              <a:rPr lang="en-US" sz="3200" dirty="0" err="1">
                <a:latin typeface="Times New Roman" panose="02020603050405020304" pitchFamily="18" charset="0"/>
                <a:ea typeface="Calibri" panose="020F0502020204030204" pitchFamily="34" charset="0"/>
                <a:cs typeface="Times New Roman" panose="02020603050405020304" pitchFamily="18" charset="0"/>
              </a:rPr>
              <a:t>Sau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đó</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giả</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vờ</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thua</a:t>
            </a:r>
            <a:r>
              <a:rPr lang="en-US" sz="3200" dirty="0">
                <a:latin typeface="Times New Roman" panose="02020603050405020304" pitchFamily="18" charset="0"/>
                <a:ea typeface="Calibri" panose="020F0502020204030204" pitchFamily="34" charset="0"/>
                <a:cs typeface="Times New Roman" panose="02020603050405020304" pitchFamily="18" charset="0"/>
              </a:rPr>
              <a:t>, n</a:t>
            </a:r>
            <a:r>
              <a:rPr lang="vi-VN" sz="3200" dirty="0">
                <a:latin typeface="Times New Roman" panose="02020603050405020304" pitchFamily="18" charset="0"/>
                <a:ea typeface="Calibri" panose="020F0502020204030204" pitchFamily="34" charset="0"/>
                <a:cs typeface="Times New Roman" panose="02020603050405020304" pitchFamily="18" charset="0"/>
              </a:rPr>
              <a:t>hử thuyền của giặc theo nước triều lên vào vị trí có bãi cọc ngầm</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vi-VN" sz="3200" dirty="0">
                <a:latin typeface="Times New Roman" panose="02020603050405020304" pitchFamily="18" charset="0"/>
                <a:ea typeface="Calibri" panose="020F0502020204030204" pitchFamily="34" charset="0"/>
                <a:cs typeface="Times New Roman" panose="02020603050405020304" pitchFamily="18" charset="0"/>
              </a:rPr>
              <a:t>-</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thuyền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giặc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vào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vị</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trí</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cọc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ngầm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nơi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có</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quân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mai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phục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đợi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thủy</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triều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rút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Ngô</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Quyền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quân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đổ</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ra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phía</a:t>
            </a:r>
            <a:r>
              <a:rPr lang="en-US" sz="3200" dirty="0">
                <a:latin typeface="Times New Roman" panose="02020603050405020304" pitchFamily="18" charset="0"/>
                <a:ea typeface="Calibri" panose="020F0502020204030204" pitchFamily="34" charset="0"/>
                <a:cs typeface="Times New Roman" panose="02020603050405020304" pitchFamily="18" charset="0"/>
              </a:rPr>
              <a:t>, c</a:t>
            </a:r>
            <a:r>
              <a:rPr lang="vi-VN" sz="3200" dirty="0">
                <a:latin typeface="Times New Roman" panose="02020603050405020304" pitchFamily="18" charset="0"/>
                <a:ea typeface="Calibri" panose="020F0502020204030204" pitchFamily="34" charset="0"/>
                <a:cs typeface="Times New Roman" panose="02020603050405020304" pitchFamily="18" charset="0"/>
              </a:rPr>
              <a:t>hế ngự không cho chiếc thuyền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nào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giặc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vi-VN" sz="3200" dirty="0">
                <a:latin typeface="Times New Roman" panose="02020603050405020304" pitchFamily="18" charset="0"/>
                <a:ea typeface="Calibri" panose="020F0502020204030204" pitchFamily="34" charset="0"/>
                <a:cs typeface="Times New Roman" panose="02020603050405020304" pitchFamily="18" charset="0"/>
              </a:rPr>
              <a:t> thoát.</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457200" indent="-457200">
              <a:buFontTx/>
              <a:buChar char="-"/>
            </a:pPr>
            <a:endParaRPr lang="en-US" sz="32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4842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2499360" y="2301240"/>
            <a:ext cx="7376160" cy="2225040"/>
          </a:xfrm>
          <a:prstGeom prst="cloudCallou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0"/>
              </a:spcAft>
            </a:pP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Tổ</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4: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Kết</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quả</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ý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nghĩa</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trận</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Bạch</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Đằng</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năm</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938?</a:t>
            </a:r>
            <a:endParaRPr lang="en-US"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96145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E0166E-86E6-4F0F-AD43-D3D1212EEBEB}"/>
              </a:ext>
            </a:extLst>
          </p:cNvPr>
          <p:cNvSpPr/>
          <p:nvPr/>
        </p:nvSpPr>
        <p:spPr>
          <a:xfrm>
            <a:off x="520262" y="444062"/>
            <a:ext cx="11151476" cy="1271751"/>
          </a:xfrm>
          <a:prstGeom prst="rect">
            <a:avLst/>
          </a:prstGeom>
          <a:ln/>
        </p:spPr>
        <p:style>
          <a:lnRef idx="3">
            <a:schemeClr val="lt1"/>
          </a:lnRef>
          <a:fillRef idx="1">
            <a:schemeClr val="accent1"/>
          </a:fillRef>
          <a:effectRef idx="1">
            <a:schemeClr val="accent1"/>
          </a:effectRef>
          <a:fontRef idx="minor">
            <a:schemeClr val="lt1"/>
          </a:fontRef>
        </p:style>
        <p:txBody>
          <a:bodyPr rtlCol="0" anchor="ctr"/>
          <a:lstStyle/>
          <a:p>
            <a:pPr algn="just">
              <a:spcBef>
                <a:spcPts val="600"/>
              </a:spcBef>
              <a:spcAft>
                <a:spcPts val="600"/>
              </a:spcAft>
            </a:pPr>
            <a:r>
              <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2. </a:t>
            </a:r>
            <a:r>
              <a:rPr lang="en-US" sz="3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Ngô</a:t>
            </a:r>
            <a:r>
              <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Quyền</a:t>
            </a:r>
            <a:r>
              <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chiến</a:t>
            </a:r>
            <a:r>
              <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thắng</a:t>
            </a:r>
            <a:r>
              <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Bạch</a:t>
            </a:r>
            <a:r>
              <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Đằng</a:t>
            </a:r>
            <a:r>
              <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năm</a:t>
            </a:r>
            <a:r>
              <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938.</a:t>
            </a:r>
            <a:endParaRPr lang="en-US" sz="3200" dirty="0">
              <a:solidFill>
                <a:prstClr val="black"/>
              </a:solidFill>
              <a:ea typeface="Calibri" panose="020F0502020204030204" pitchFamily="34" charset="0"/>
              <a:cs typeface="Times New Roman" panose="02020603050405020304" pitchFamily="18" charset="0"/>
            </a:endParaRPr>
          </a:p>
        </p:txBody>
      </p:sp>
      <p:sp>
        <p:nvSpPr>
          <p:cNvPr id="5" name="TextBox 4"/>
          <p:cNvSpPr txBox="1"/>
          <p:nvPr/>
        </p:nvSpPr>
        <p:spPr>
          <a:xfrm>
            <a:off x="777239" y="1859280"/>
            <a:ext cx="10285501" cy="2062103"/>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a:t>
            </a:r>
            <a:r>
              <a:rPr lang="en-US" sz="3200" b="1" dirty="0" err="1">
                <a:latin typeface="Times New Roman" panose="02020603050405020304" pitchFamily="18" charset="0"/>
                <a:cs typeface="Times New Roman" panose="02020603050405020304" pitchFamily="18" charset="0"/>
              </a:rPr>
              <a:t>Kết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quả</a:t>
            </a:r>
            <a:r>
              <a:rPr lang="en-US" sz="3200" b="1"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Quân giặc thua, tướng tử trận</a:t>
            </a:r>
            <a:r>
              <a:rPr lang="en-US" sz="3200" dirty="0">
                <a:latin typeface="Times New Roman" panose="02020603050405020304" pitchFamily="18" charset="0"/>
                <a:cs typeface="Times New Roman" panose="02020603050405020304" pitchFamily="18" charset="0"/>
              </a:rPr>
              <a:t>.</a:t>
            </a:r>
          </a:p>
          <a:p>
            <a:pPr algn="just"/>
            <a:endParaRPr lang="en-US" sz="3200" dirty="0">
              <a:latin typeface="Times New Roman" panose="02020603050405020304" pitchFamily="18" charset="0"/>
              <a:cs typeface="Times New Roman" panose="02020603050405020304" pitchFamily="18" charset="0"/>
            </a:endParaRPr>
          </a:p>
          <a:p>
            <a:pPr algn="just"/>
            <a:r>
              <a:rPr lang="en-US" sz="3200" b="1" dirty="0">
                <a:latin typeface="Times New Roman" panose="02020603050405020304" pitchFamily="18" charset="0"/>
                <a:cs typeface="Times New Roman" panose="02020603050405020304" pitchFamily="18" charset="0"/>
              </a:rPr>
              <a:t>*</a:t>
            </a:r>
            <a:r>
              <a:rPr lang="vi-VN" sz="3200" b="1" dirty="0">
                <a:latin typeface="Times New Roman" panose="02020603050405020304" pitchFamily="18" charset="0"/>
                <a:cs typeface="Times New Roman" panose="02020603050405020304" pitchFamily="18" charset="0"/>
              </a:rPr>
              <a:t>Ý nghĩa:</a:t>
            </a:r>
            <a:r>
              <a:rPr lang="vi-VN" sz="3200" dirty="0">
                <a:latin typeface="Times New Roman" panose="02020603050405020304" pitchFamily="18" charset="0"/>
                <a:cs typeface="Times New Roman" panose="02020603050405020304" pitchFamily="18" charset="0"/>
              </a:rPr>
              <a:t> Chấm dứt thời kì Bắc thuộc, mở ra thời kì mới.</a:t>
            </a:r>
            <a:endParaRPr lang="en-US" sz="3200" dirty="0">
              <a:latin typeface="Times New Roman" panose="02020603050405020304" pitchFamily="18" charset="0"/>
              <a:cs typeface="Times New Roman" panose="02020603050405020304" pitchFamily="18" charset="0"/>
            </a:endParaRPr>
          </a:p>
          <a:p>
            <a:endParaRPr lang="en-US" sz="32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6491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gô Quyền đại chiến Bạch Đằng Gia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04152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3771" y="6003226"/>
            <a:ext cx="11122090" cy="523220"/>
          </a:xfrm>
          <a:prstGeom prst="rect">
            <a:avLst/>
          </a:prstGeom>
          <a:noFill/>
        </p:spPr>
        <p:txBody>
          <a:bodyPr wrap="square" rtlCol="0">
            <a:spAutoFit/>
          </a:bodyPr>
          <a:lstStyle/>
          <a:p>
            <a:pPr algn="ctr" defTabSz="457200"/>
            <a:r>
              <a:rPr lang="vi-VN" sz="2800" i="1" dirty="0">
                <a:solidFill>
                  <a:prstClr val="black"/>
                </a:solidFill>
                <a:latin typeface="Times New Roman" panose="02020603050405020304" pitchFamily="18" charset="0"/>
              </a:rPr>
              <a:t>Một trận thủy chiến ở Bạch Đằng được Bảo tàng Lịch sử Việt Nam tái hiện</a:t>
            </a:r>
            <a:r>
              <a:rPr lang="en-US" sz="2800" i="1" dirty="0">
                <a:solidFill>
                  <a:prstClr val="black"/>
                </a:solidFill>
                <a:latin typeface="Tw Cen MT" panose="020B0602020104020603"/>
              </a:rPr>
              <a:t>.</a:t>
            </a:r>
            <a:r>
              <a:rPr lang="vi-VN" sz="2800" i="1" dirty="0">
                <a:solidFill>
                  <a:prstClr val="black"/>
                </a:solidFill>
                <a:latin typeface="Times New Roman" panose="02020603050405020304" pitchFamily="18" charset="0"/>
              </a:rPr>
              <a:t> </a:t>
            </a:r>
            <a:endParaRPr lang="en-US" sz="2800" i="1" dirty="0">
              <a:solidFill>
                <a:prstClr val="black"/>
              </a:solidFill>
              <a:latin typeface="Tw Cen MT" panose="020B0602020104020603"/>
              <a:cs typeface="Times New Roman" panose="02020603050405020304" pitchFamily="18" charset="0"/>
            </a:endParaRPr>
          </a:p>
        </p:txBody>
      </p:sp>
      <p:pic>
        <p:nvPicPr>
          <p:cNvPr id="3" name="Picture 2" descr="http://caobaquat.com.vn/uploads/images/PWBqXHF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612" y="209938"/>
            <a:ext cx="11054991" cy="5662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978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upload.wikimedia.org/wikipedia/commons/thumb/b/be/C%E1%BB%8Dc_g%E1%BB%97.jpg/250px-C%E1%BB%8Dc_g%E1%BB%9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208" y="515803"/>
            <a:ext cx="4129912" cy="466150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82165" y="5596116"/>
            <a:ext cx="3823997" cy="584775"/>
          </a:xfrm>
          <a:prstGeom prst="rect">
            <a:avLst/>
          </a:prstGeom>
        </p:spPr>
        <p:txBody>
          <a:bodyPr wrap="square">
            <a:spAutoFit/>
          </a:bodyPr>
          <a:lstStyle/>
          <a:p>
            <a:pPr algn="ctr" defTabSz="457200"/>
            <a:r>
              <a:rPr lang="en-US" sz="3200" i="1" dirty="0" err="1">
                <a:solidFill>
                  <a:prstClr val="black"/>
                </a:solidFill>
                <a:latin typeface="Times New Roman" panose="02020603050405020304" pitchFamily="18" charset="0"/>
                <a:cs typeface="Times New Roman" panose="02020603050405020304" pitchFamily="18" charset="0"/>
              </a:rPr>
              <a:t>Cọc</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gỗ</a:t>
            </a:r>
            <a:r>
              <a:rPr lang="en-US" sz="3200" i="1" dirty="0">
                <a:solidFill>
                  <a:prstClr val="black"/>
                </a:solidFill>
                <a:latin typeface="Times New Roman" panose="02020603050405020304" pitchFamily="18" charset="0"/>
                <a:cs typeface="Times New Roman" panose="02020603050405020304" pitchFamily="18" charset="0"/>
              </a:rPr>
              <a:t> </a:t>
            </a:r>
          </a:p>
        </p:txBody>
      </p:sp>
      <p:sp>
        <p:nvSpPr>
          <p:cNvPr id="4" name="Rectangle 3"/>
          <p:cNvSpPr/>
          <p:nvPr/>
        </p:nvSpPr>
        <p:spPr>
          <a:xfrm>
            <a:off x="5057775" y="5596116"/>
            <a:ext cx="6943725" cy="523220"/>
          </a:xfrm>
          <a:prstGeom prst="rect">
            <a:avLst/>
          </a:prstGeom>
        </p:spPr>
        <p:txBody>
          <a:bodyPr wrap="square">
            <a:spAutoFit/>
          </a:bodyPr>
          <a:lstStyle/>
          <a:p>
            <a:pPr defTabSz="457200"/>
            <a:r>
              <a:rPr lang="en-US" sz="2800" i="1" dirty="0" err="1">
                <a:solidFill>
                  <a:prstClr val="black"/>
                </a:solidFill>
                <a:latin typeface="Times New Roman" panose="02020603050405020304" pitchFamily="18" charset="0"/>
                <a:cs typeface="Times New Roman" panose="02020603050405020304" pitchFamily="18" charset="0"/>
              </a:rPr>
              <a:t>Bãi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cọc</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ngầm</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còn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sót</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lại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trên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sông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Bạch</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Đằng</a:t>
            </a:r>
            <a:endParaRPr lang="en-US" sz="2800" i="1" dirty="0">
              <a:solidFill>
                <a:prstClr val="black"/>
              </a:solidFill>
              <a:latin typeface="Times New Roman" panose="02020603050405020304" pitchFamily="18" charset="0"/>
              <a:cs typeface="Times New Roman" panose="02020603050405020304" pitchFamily="18" charset="0"/>
            </a:endParaRPr>
          </a:p>
        </p:txBody>
      </p:sp>
      <p:pic>
        <p:nvPicPr>
          <p:cNvPr id="5" name="Picture 2" descr="Bai-coc-Bach-Dang-phuong-Yen-Giang-JPG.j"/>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8751" y="658909"/>
            <a:ext cx="6543804" cy="4518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920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317167" y="269822"/>
            <a:ext cx="3522688" cy="88442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defRPr/>
            </a:pPr>
            <a:r>
              <a:rPr lang="en-US" sz="3600" b="1" i="1">
                <a:solidFill>
                  <a:srgbClr val="FF0000"/>
                </a:solidFill>
                <a:effectLst>
                  <a:outerShdw blurRad="38100" dist="38100" dir="2700000" algn="tl">
                    <a:srgbClr val="C0C0C0"/>
                  </a:outerShdw>
                </a:effectLst>
                <a:latin typeface="Times New Roman" pitchFamily="18" charset="0"/>
                <a:cs typeface="Times New Roman" pitchFamily="18" charset="0"/>
              </a:rPr>
              <a:t>LUYỆN TẬP</a:t>
            </a:r>
            <a:endParaRPr lang="en-US" sz="3600" b="1" i="1" dirty="0">
              <a:solidFill>
                <a:srgbClr val="FF0000"/>
              </a:solidFill>
              <a:effectLst>
                <a:outerShdw blurRad="38100" dist="38100" dir="2700000" algn="tl">
                  <a:srgbClr val="C0C0C0"/>
                </a:outerShdw>
              </a:effectLst>
              <a:latin typeface="Times New Roman" pitchFamily="18" charset="0"/>
              <a:cs typeface="Times New Roman" pitchFamily="18" charset="0"/>
            </a:endParaRPr>
          </a:p>
        </p:txBody>
      </p:sp>
      <p:pic>
        <p:nvPicPr>
          <p:cNvPr id="3" name="Picture 2"/>
          <p:cNvPicPr/>
          <p:nvPr/>
        </p:nvPicPr>
        <p:blipFill>
          <a:blip r:embed="rId2"/>
          <a:stretch>
            <a:fillRect/>
          </a:stretch>
        </p:blipFill>
        <p:spPr>
          <a:xfrm>
            <a:off x="1259173" y="2771457"/>
            <a:ext cx="9893509" cy="2924805"/>
          </a:xfrm>
          <a:prstGeom prst="rect">
            <a:avLst/>
          </a:prstGeom>
        </p:spPr>
      </p:pic>
      <p:sp>
        <p:nvSpPr>
          <p:cNvPr id="4" name="TextBox 3"/>
          <p:cNvSpPr txBox="1"/>
          <p:nvPr/>
        </p:nvSpPr>
        <p:spPr>
          <a:xfrm>
            <a:off x="689548" y="1543987"/>
            <a:ext cx="10927829" cy="1077218"/>
          </a:xfrm>
          <a:prstGeom prst="rect">
            <a:avLst/>
          </a:prstGeom>
          <a:noFill/>
        </p:spPr>
        <p:txBody>
          <a:bodyPr wrap="square" rtlCol="0">
            <a:spAutoFit/>
          </a:bodyPr>
          <a:lstStyle/>
          <a:p>
            <a:pPr algn="just"/>
            <a:r>
              <a:rPr lang="en-US" sz="3200" b="1" dirty="0">
                <a:latin typeface="Times New Roman" panose="02020603050405020304" pitchFamily="18" charset="0"/>
                <a:cs typeface="Times New Roman" panose="02020603050405020304" pitchFamily="18" charset="0"/>
              </a:rPr>
              <a:t>1. </a:t>
            </a:r>
            <a:r>
              <a:rPr lang="vi-VN" sz="3200" b="1" dirty="0">
                <a:latin typeface="Times New Roman" panose="02020603050405020304" pitchFamily="18" charset="0"/>
                <a:cs typeface="Times New Roman" panose="02020603050405020304" pitchFamily="18" charset="0"/>
              </a:rPr>
              <a:t>Điền sự kiện và các mốc thời gian trong sơ đồ bên dưới</a:t>
            </a:r>
            <a:r>
              <a:rPr lang="en-US" sz="3200" b="1" dirty="0">
                <a:latin typeface="Times New Roman" panose="02020603050405020304" pitchFamily="18" charset="0"/>
                <a:cs typeface="Times New Roman" panose="02020603050405020304" pitchFamily="18" charset="0"/>
              </a:rPr>
              <a:t>?</a:t>
            </a:r>
            <a:r>
              <a:rPr lang="vi-VN" sz="3200" b="1" dirty="0">
                <a:latin typeface="Times New Roman" panose="02020603050405020304" pitchFamily="18" charset="0"/>
                <a:cs typeface="Times New Roman" panose="02020603050405020304" pitchFamily="18" charset="0"/>
              </a:rPr>
              <a:t> Tại sao những sự kiện đó lại tạo nên bước ngoặt đầu thế kỷ </a:t>
            </a:r>
            <a:r>
              <a:rPr lang="en-US" sz="3200" b="1" dirty="0">
                <a:latin typeface="Times New Roman" panose="02020603050405020304" pitchFamily="18" charset="0"/>
                <a:cs typeface="Times New Roman" panose="02020603050405020304" pitchFamily="18" charset="0"/>
              </a:rPr>
              <a:t>X.</a:t>
            </a:r>
          </a:p>
        </p:txBody>
      </p:sp>
    </p:spTree>
    <p:extLst>
      <p:ext uri="{BB962C8B-B14F-4D97-AF65-F5344CB8AC3E}">
        <p14:creationId xmlns:p14="http://schemas.microsoft.com/office/powerpoint/2010/main" val="2219389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882" y="3003223"/>
            <a:ext cx="11122701" cy="3093154"/>
          </a:xfrm>
          <a:prstGeom prst="rect">
            <a:avLst/>
          </a:prstGeom>
        </p:spPr>
        <p:txBody>
          <a:bodyPr wrap="square">
            <a:spAutoFit/>
          </a:bodyPr>
          <a:lstStyle/>
          <a:p>
            <a:pPr marL="514350" indent="-285750" algn="just">
              <a:spcBef>
                <a:spcPts val="700"/>
              </a:spcBef>
              <a:spcAft>
                <a:spcPts val="700"/>
              </a:spcAft>
              <a:buFont typeface="Arial" panose="020B0604020202020204" pitchFamily="34" charset="0"/>
              <a:buChar char="•"/>
            </a:pPr>
            <a:r>
              <a:rPr lang="nl-NL" sz="3200" dirty="0">
                <a:latin typeface="Times New Roman" panose="02020603050405020304" pitchFamily="18" charset="0"/>
                <a:ea typeface="Calibri" panose="020F0502020204030204" pitchFamily="34" charset="0"/>
                <a:cs typeface="Times New Roman" panose="02020603050405020304" pitchFamily="18" charset="0"/>
              </a:rPr>
              <a:t>Năm 905, Khúc Thừa Dụ tự xưng Tiết độ sứ.</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marL="514350" indent="-285750" algn="just">
              <a:spcBef>
                <a:spcPts val="700"/>
              </a:spcBef>
              <a:spcAft>
                <a:spcPts val="700"/>
              </a:spcAft>
              <a:buFont typeface="Arial" panose="020B0604020202020204" pitchFamily="34" charset="0"/>
              <a:buChar char="•"/>
            </a:pPr>
            <a:r>
              <a:rPr lang="nl-NL" sz="3200" dirty="0">
                <a:latin typeface="Times New Roman" panose="02020603050405020304" pitchFamily="18" charset="0"/>
                <a:ea typeface="Calibri" panose="020F0502020204030204" pitchFamily="34" charset="0"/>
                <a:cs typeface="Times New Roman" panose="02020603050405020304" pitchFamily="18" charset="0"/>
              </a:rPr>
              <a:t>Năm 907, Khúc Thừa Dụ mất, con trai là Khúc Hạo lên thay.</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marL="514350" indent="-285750" algn="just">
              <a:spcBef>
                <a:spcPts val="700"/>
              </a:spcBef>
              <a:spcAft>
                <a:spcPts val="700"/>
              </a:spcAft>
              <a:buFont typeface="Arial" panose="020B0604020202020204" pitchFamily="34" charset="0"/>
              <a:buChar char="•"/>
            </a:pPr>
            <a:r>
              <a:rPr lang="nl-NL" sz="3200" dirty="0">
                <a:latin typeface="Times New Roman" panose="02020603050405020304" pitchFamily="18" charset="0"/>
                <a:ea typeface="Calibri" panose="020F0502020204030204" pitchFamily="34" charset="0"/>
                <a:cs typeface="Times New Roman" panose="02020603050405020304" pitchFamily="18" charset="0"/>
              </a:rPr>
              <a:t>Năm 931, Dương Đình Nghệ tập hợp lực lượng, đem quân ra tấn công thành Tống Bình.</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marL="514350" indent="-285750" algn="just">
              <a:spcBef>
                <a:spcPts val="700"/>
              </a:spcBef>
              <a:spcAft>
                <a:spcPts val="700"/>
              </a:spcAft>
              <a:buFont typeface="Arial" panose="020B0604020202020204" pitchFamily="34" charset="0"/>
              <a:buChar char="•"/>
            </a:pPr>
            <a:r>
              <a:rPr lang="nl-NL" sz="3200" dirty="0">
                <a:latin typeface="Times New Roman" panose="02020603050405020304" pitchFamily="18" charset="0"/>
                <a:ea typeface="Calibri" panose="020F0502020204030204" pitchFamily="34" charset="0"/>
                <a:cs typeface="Times New Roman" panose="02020603050405020304" pitchFamily="18" charset="0"/>
              </a:rPr>
              <a:t>Năm 938, chiến thắng Bạch Đằng.</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653990" y="224853"/>
            <a:ext cx="10648593" cy="2413416"/>
          </a:xfrm>
          <a:prstGeom prst="rect">
            <a:avLst/>
          </a:prstGeom>
        </p:spPr>
      </p:pic>
    </p:spTree>
    <p:extLst>
      <p:ext uri="{BB962C8B-B14F-4D97-AF65-F5344CB8AC3E}">
        <p14:creationId xmlns:p14="http://schemas.microsoft.com/office/powerpoint/2010/main" val="2676099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B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762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97" name="Rectangle 1293"/>
          <p:cNvSpPr>
            <a:spLocks noChangeArrowheads="1"/>
          </p:cNvSpPr>
          <p:nvPr/>
        </p:nvSpPr>
        <p:spPr bwMode="auto">
          <a:xfrm>
            <a:off x="3352800" y="152400"/>
            <a:ext cx="5715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57200">
              <a:defRPr/>
            </a:pPr>
            <a:r>
              <a:rPr lang="en-US" sz="3600" b="1" i="1">
                <a:solidFill>
                  <a:srgbClr val="FF0000"/>
                </a:solidFill>
                <a:effectLst>
                  <a:outerShdw blurRad="38100" dist="38100" dir="2700000" algn="tl">
                    <a:srgbClr val="C0C0C0"/>
                  </a:outerShdw>
                </a:effectLst>
                <a:latin typeface="Times New Roman" pitchFamily="18" charset="0"/>
                <a:cs typeface="Times New Roman" pitchFamily="18" charset="0"/>
              </a:rPr>
              <a:t>TRÒ CHƠI Ô CHỮ</a:t>
            </a:r>
            <a:endParaRPr lang="en-US" sz="3600" b="1" i="1" dirty="0">
              <a:solidFill>
                <a:srgbClr val="FF0000"/>
              </a:solidFill>
              <a:effectLst>
                <a:outerShdw blurRad="38100" dist="38100" dir="2700000" algn="tl">
                  <a:srgbClr val="C0C0C0"/>
                </a:outerShdw>
              </a:effectLst>
              <a:latin typeface="Times New Roman" pitchFamily="18" charset="0"/>
              <a:cs typeface="Times New Roman" pitchFamily="18" charset="0"/>
            </a:endParaRPr>
          </a:p>
        </p:txBody>
      </p:sp>
      <p:graphicFrame>
        <p:nvGraphicFramePr>
          <p:cNvPr id="11137" name="Group 897"/>
          <p:cNvGraphicFramePr>
            <a:graphicFrameLocks noGrp="1"/>
          </p:cNvGraphicFramePr>
          <p:nvPr>
            <p:ph type="tbl" idx="4294967295"/>
          </p:nvPr>
        </p:nvGraphicFramePr>
        <p:xfrm>
          <a:off x="3165476" y="1047750"/>
          <a:ext cx="3654425" cy="517638"/>
        </p:xfrm>
        <a:graphic>
          <a:graphicData uri="http://schemas.openxmlformats.org/drawingml/2006/table">
            <a:tbl>
              <a:tblPr/>
              <a:tblGrid>
                <a:gridCol w="520700">
                  <a:extLst>
                    <a:ext uri="{9D8B030D-6E8A-4147-A177-3AD203B41FA5}">
                      <a16:colId xmlns:a16="http://schemas.microsoft.com/office/drawing/2014/main" val="20000"/>
                    </a:ext>
                  </a:extLst>
                </a:gridCol>
                <a:gridCol w="523875">
                  <a:extLst>
                    <a:ext uri="{9D8B030D-6E8A-4147-A177-3AD203B41FA5}">
                      <a16:colId xmlns:a16="http://schemas.microsoft.com/office/drawing/2014/main" val="20001"/>
                    </a:ext>
                  </a:extLst>
                </a:gridCol>
                <a:gridCol w="520700">
                  <a:extLst>
                    <a:ext uri="{9D8B030D-6E8A-4147-A177-3AD203B41FA5}">
                      <a16:colId xmlns:a16="http://schemas.microsoft.com/office/drawing/2014/main" val="20002"/>
                    </a:ext>
                  </a:extLst>
                </a:gridCol>
                <a:gridCol w="523875">
                  <a:extLst>
                    <a:ext uri="{9D8B030D-6E8A-4147-A177-3AD203B41FA5}">
                      <a16:colId xmlns:a16="http://schemas.microsoft.com/office/drawing/2014/main" val="20003"/>
                    </a:ext>
                  </a:extLst>
                </a:gridCol>
                <a:gridCol w="520700">
                  <a:extLst>
                    <a:ext uri="{9D8B030D-6E8A-4147-A177-3AD203B41FA5}">
                      <a16:colId xmlns:a16="http://schemas.microsoft.com/office/drawing/2014/main" val="20004"/>
                    </a:ext>
                  </a:extLst>
                </a:gridCol>
                <a:gridCol w="523875">
                  <a:extLst>
                    <a:ext uri="{9D8B030D-6E8A-4147-A177-3AD203B41FA5}">
                      <a16:colId xmlns:a16="http://schemas.microsoft.com/office/drawing/2014/main" val="20005"/>
                    </a:ext>
                  </a:extLst>
                </a:gridCol>
                <a:gridCol w="520700">
                  <a:extLst>
                    <a:ext uri="{9D8B030D-6E8A-4147-A177-3AD203B41FA5}">
                      <a16:colId xmlns:a16="http://schemas.microsoft.com/office/drawing/2014/main" val="20006"/>
                    </a:ext>
                  </a:extLst>
                </a:gridCol>
              </a:tblGrid>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59" marB="454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59" marB="454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59" marB="454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59" marB="454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59" marB="454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59" marB="454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59" marB="454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bl>
          </a:graphicData>
        </a:graphic>
      </p:graphicFrame>
      <p:graphicFrame>
        <p:nvGraphicFramePr>
          <p:cNvPr id="22605" name="Group 1101"/>
          <p:cNvGraphicFramePr>
            <a:graphicFrameLocks noGrp="1"/>
          </p:cNvGraphicFramePr>
          <p:nvPr/>
        </p:nvGraphicFramePr>
        <p:xfrm>
          <a:off x="4740275" y="2590800"/>
          <a:ext cx="4694238" cy="517618"/>
        </p:xfrm>
        <a:graphic>
          <a:graphicData uri="http://schemas.openxmlformats.org/drawingml/2006/table">
            <a:tbl>
              <a:tblPr/>
              <a:tblGrid>
                <a:gridCol w="522288">
                  <a:extLst>
                    <a:ext uri="{9D8B030D-6E8A-4147-A177-3AD203B41FA5}">
                      <a16:colId xmlns:a16="http://schemas.microsoft.com/office/drawing/2014/main" val="20000"/>
                    </a:ext>
                  </a:extLst>
                </a:gridCol>
                <a:gridCol w="520700">
                  <a:extLst>
                    <a:ext uri="{9D8B030D-6E8A-4147-A177-3AD203B41FA5}">
                      <a16:colId xmlns:a16="http://schemas.microsoft.com/office/drawing/2014/main" val="20001"/>
                    </a:ext>
                  </a:extLst>
                </a:gridCol>
                <a:gridCol w="523875">
                  <a:extLst>
                    <a:ext uri="{9D8B030D-6E8A-4147-A177-3AD203B41FA5}">
                      <a16:colId xmlns:a16="http://schemas.microsoft.com/office/drawing/2014/main" val="20002"/>
                    </a:ext>
                  </a:extLst>
                </a:gridCol>
                <a:gridCol w="520700">
                  <a:extLst>
                    <a:ext uri="{9D8B030D-6E8A-4147-A177-3AD203B41FA5}">
                      <a16:colId xmlns:a16="http://schemas.microsoft.com/office/drawing/2014/main" val="20003"/>
                    </a:ext>
                  </a:extLst>
                </a:gridCol>
                <a:gridCol w="522287">
                  <a:extLst>
                    <a:ext uri="{9D8B030D-6E8A-4147-A177-3AD203B41FA5}">
                      <a16:colId xmlns:a16="http://schemas.microsoft.com/office/drawing/2014/main" val="20004"/>
                    </a:ext>
                  </a:extLst>
                </a:gridCol>
                <a:gridCol w="520700">
                  <a:extLst>
                    <a:ext uri="{9D8B030D-6E8A-4147-A177-3AD203B41FA5}">
                      <a16:colId xmlns:a16="http://schemas.microsoft.com/office/drawing/2014/main" val="20005"/>
                    </a:ext>
                  </a:extLst>
                </a:gridCol>
                <a:gridCol w="522288">
                  <a:extLst>
                    <a:ext uri="{9D8B030D-6E8A-4147-A177-3AD203B41FA5}">
                      <a16:colId xmlns:a16="http://schemas.microsoft.com/office/drawing/2014/main" val="20006"/>
                    </a:ext>
                  </a:extLst>
                </a:gridCol>
                <a:gridCol w="520700">
                  <a:extLst>
                    <a:ext uri="{9D8B030D-6E8A-4147-A177-3AD203B41FA5}">
                      <a16:colId xmlns:a16="http://schemas.microsoft.com/office/drawing/2014/main" val="20007"/>
                    </a:ext>
                  </a:extLst>
                </a:gridCol>
                <a:gridCol w="520700">
                  <a:extLst>
                    <a:ext uri="{9D8B030D-6E8A-4147-A177-3AD203B41FA5}">
                      <a16:colId xmlns:a16="http://schemas.microsoft.com/office/drawing/2014/main" val="20008"/>
                    </a:ext>
                  </a:extLst>
                </a:gridCol>
              </a:tblGrid>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bl>
          </a:graphicData>
        </a:graphic>
      </p:graphicFrame>
      <p:graphicFrame>
        <p:nvGraphicFramePr>
          <p:cNvPr id="11138" name="Group 898"/>
          <p:cNvGraphicFramePr>
            <a:graphicFrameLocks noGrp="1"/>
          </p:cNvGraphicFramePr>
          <p:nvPr/>
        </p:nvGraphicFramePr>
        <p:xfrm>
          <a:off x="3171826" y="1562100"/>
          <a:ext cx="2608263" cy="517618"/>
        </p:xfrm>
        <a:graphic>
          <a:graphicData uri="http://schemas.openxmlformats.org/drawingml/2006/table">
            <a:tbl>
              <a:tblPr/>
              <a:tblGrid>
                <a:gridCol w="520700">
                  <a:extLst>
                    <a:ext uri="{9D8B030D-6E8A-4147-A177-3AD203B41FA5}">
                      <a16:colId xmlns:a16="http://schemas.microsoft.com/office/drawing/2014/main" val="20000"/>
                    </a:ext>
                  </a:extLst>
                </a:gridCol>
                <a:gridCol w="522288">
                  <a:extLst>
                    <a:ext uri="{9D8B030D-6E8A-4147-A177-3AD203B41FA5}">
                      <a16:colId xmlns:a16="http://schemas.microsoft.com/office/drawing/2014/main" val="20001"/>
                    </a:ext>
                  </a:extLst>
                </a:gridCol>
                <a:gridCol w="522287">
                  <a:extLst>
                    <a:ext uri="{9D8B030D-6E8A-4147-A177-3AD203B41FA5}">
                      <a16:colId xmlns:a16="http://schemas.microsoft.com/office/drawing/2014/main" val="20002"/>
                    </a:ext>
                  </a:extLst>
                </a:gridCol>
                <a:gridCol w="522288">
                  <a:extLst>
                    <a:ext uri="{9D8B030D-6E8A-4147-A177-3AD203B41FA5}">
                      <a16:colId xmlns:a16="http://schemas.microsoft.com/office/drawing/2014/main" val="20003"/>
                    </a:ext>
                  </a:extLst>
                </a:gridCol>
                <a:gridCol w="520700">
                  <a:extLst>
                    <a:ext uri="{9D8B030D-6E8A-4147-A177-3AD203B41FA5}">
                      <a16:colId xmlns:a16="http://schemas.microsoft.com/office/drawing/2014/main" val="20004"/>
                    </a:ext>
                  </a:extLst>
                </a:gridCol>
              </a:tblGrid>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FF"/>
                    </a:solidFill>
                  </a:tcPr>
                </a:tc>
                <a:extLst>
                  <a:ext uri="{0D108BD9-81ED-4DB2-BD59-A6C34878D82A}">
                    <a16:rowId xmlns:a16="http://schemas.microsoft.com/office/drawing/2014/main" val="10000"/>
                  </a:ext>
                </a:extLst>
              </a:tr>
            </a:tbl>
          </a:graphicData>
        </a:graphic>
      </p:graphicFrame>
      <p:graphicFrame>
        <p:nvGraphicFramePr>
          <p:cNvPr id="11141" name="Group 901"/>
          <p:cNvGraphicFramePr>
            <a:graphicFrameLocks noGrp="1"/>
          </p:cNvGraphicFramePr>
          <p:nvPr/>
        </p:nvGraphicFramePr>
        <p:xfrm>
          <a:off x="5257801" y="3105150"/>
          <a:ext cx="3654425" cy="517618"/>
        </p:xfrm>
        <a:graphic>
          <a:graphicData uri="http://schemas.openxmlformats.org/drawingml/2006/table">
            <a:tbl>
              <a:tblPr/>
              <a:tblGrid>
                <a:gridCol w="520700">
                  <a:extLst>
                    <a:ext uri="{9D8B030D-6E8A-4147-A177-3AD203B41FA5}">
                      <a16:colId xmlns:a16="http://schemas.microsoft.com/office/drawing/2014/main" val="20000"/>
                    </a:ext>
                  </a:extLst>
                </a:gridCol>
                <a:gridCol w="523875">
                  <a:extLst>
                    <a:ext uri="{9D8B030D-6E8A-4147-A177-3AD203B41FA5}">
                      <a16:colId xmlns:a16="http://schemas.microsoft.com/office/drawing/2014/main" val="20001"/>
                    </a:ext>
                  </a:extLst>
                </a:gridCol>
                <a:gridCol w="520700">
                  <a:extLst>
                    <a:ext uri="{9D8B030D-6E8A-4147-A177-3AD203B41FA5}">
                      <a16:colId xmlns:a16="http://schemas.microsoft.com/office/drawing/2014/main" val="20002"/>
                    </a:ext>
                  </a:extLst>
                </a:gridCol>
                <a:gridCol w="523875">
                  <a:extLst>
                    <a:ext uri="{9D8B030D-6E8A-4147-A177-3AD203B41FA5}">
                      <a16:colId xmlns:a16="http://schemas.microsoft.com/office/drawing/2014/main" val="20003"/>
                    </a:ext>
                  </a:extLst>
                </a:gridCol>
                <a:gridCol w="501650">
                  <a:extLst>
                    <a:ext uri="{9D8B030D-6E8A-4147-A177-3AD203B41FA5}">
                      <a16:colId xmlns:a16="http://schemas.microsoft.com/office/drawing/2014/main" val="20004"/>
                    </a:ext>
                  </a:extLst>
                </a:gridCol>
                <a:gridCol w="542925">
                  <a:extLst>
                    <a:ext uri="{9D8B030D-6E8A-4147-A177-3AD203B41FA5}">
                      <a16:colId xmlns:a16="http://schemas.microsoft.com/office/drawing/2014/main" val="20005"/>
                    </a:ext>
                  </a:extLst>
                </a:gridCol>
                <a:gridCol w="520700">
                  <a:extLst>
                    <a:ext uri="{9D8B030D-6E8A-4147-A177-3AD203B41FA5}">
                      <a16:colId xmlns:a16="http://schemas.microsoft.com/office/drawing/2014/main" val="20006"/>
                    </a:ext>
                  </a:extLst>
                </a:gridCol>
              </a:tblGrid>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bl>
          </a:graphicData>
        </a:graphic>
      </p:graphicFrame>
      <p:graphicFrame>
        <p:nvGraphicFramePr>
          <p:cNvPr id="22585" name="Group 1081"/>
          <p:cNvGraphicFramePr>
            <a:graphicFrameLocks noGrp="1"/>
          </p:cNvGraphicFramePr>
          <p:nvPr/>
        </p:nvGraphicFramePr>
        <p:xfrm>
          <a:off x="5257800" y="2076450"/>
          <a:ext cx="2611438" cy="517618"/>
        </p:xfrm>
        <a:graphic>
          <a:graphicData uri="http://schemas.openxmlformats.org/drawingml/2006/table">
            <a:tbl>
              <a:tblPr/>
              <a:tblGrid>
                <a:gridCol w="520700">
                  <a:extLst>
                    <a:ext uri="{9D8B030D-6E8A-4147-A177-3AD203B41FA5}">
                      <a16:colId xmlns:a16="http://schemas.microsoft.com/office/drawing/2014/main" val="20000"/>
                    </a:ext>
                  </a:extLst>
                </a:gridCol>
                <a:gridCol w="525463">
                  <a:extLst>
                    <a:ext uri="{9D8B030D-6E8A-4147-A177-3AD203B41FA5}">
                      <a16:colId xmlns:a16="http://schemas.microsoft.com/office/drawing/2014/main" val="20001"/>
                    </a:ext>
                  </a:extLst>
                </a:gridCol>
                <a:gridCol w="520700">
                  <a:extLst>
                    <a:ext uri="{9D8B030D-6E8A-4147-A177-3AD203B41FA5}">
                      <a16:colId xmlns:a16="http://schemas.microsoft.com/office/drawing/2014/main" val="20002"/>
                    </a:ext>
                  </a:extLst>
                </a:gridCol>
                <a:gridCol w="523875">
                  <a:extLst>
                    <a:ext uri="{9D8B030D-6E8A-4147-A177-3AD203B41FA5}">
                      <a16:colId xmlns:a16="http://schemas.microsoft.com/office/drawing/2014/main" val="20003"/>
                    </a:ext>
                  </a:extLst>
                </a:gridCol>
                <a:gridCol w="520700">
                  <a:extLst>
                    <a:ext uri="{9D8B030D-6E8A-4147-A177-3AD203B41FA5}">
                      <a16:colId xmlns:a16="http://schemas.microsoft.com/office/drawing/2014/main" val="20004"/>
                    </a:ext>
                  </a:extLst>
                </a:gridCol>
              </a:tblGrid>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bl>
          </a:graphicData>
        </a:graphic>
      </p:graphicFrame>
      <p:graphicFrame>
        <p:nvGraphicFramePr>
          <p:cNvPr id="11143" name="Group 903"/>
          <p:cNvGraphicFramePr>
            <a:graphicFrameLocks noGrp="1"/>
          </p:cNvGraphicFramePr>
          <p:nvPr/>
        </p:nvGraphicFramePr>
        <p:xfrm>
          <a:off x="5257800" y="4133850"/>
          <a:ext cx="4173538" cy="517618"/>
        </p:xfrm>
        <a:graphic>
          <a:graphicData uri="http://schemas.openxmlformats.org/drawingml/2006/table">
            <a:tbl>
              <a:tblPr/>
              <a:tblGrid>
                <a:gridCol w="522288">
                  <a:extLst>
                    <a:ext uri="{9D8B030D-6E8A-4147-A177-3AD203B41FA5}">
                      <a16:colId xmlns:a16="http://schemas.microsoft.com/office/drawing/2014/main" val="20000"/>
                    </a:ext>
                  </a:extLst>
                </a:gridCol>
                <a:gridCol w="520700">
                  <a:extLst>
                    <a:ext uri="{9D8B030D-6E8A-4147-A177-3AD203B41FA5}">
                      <a16:colId xmlns:a16="http://schemas.microsoft.com/office/drawing/2014/main" val="20001"/>
                    </a:ext>
                  </a:extLst>
                </a:gridCol>
                <a:gridCol w="523875">
                  <a:extLst>
                    <a:ext uri="{9D8B030D-6E8A-4147-A177-3AD203B41FA5}">
                      <a16:colId xmlns:a16="http://schemas.microsoft.com/office/drawing/2014/main" val="20002"/>
                    </a:ext>
                  </a:extLst>
                </a:gridCol>
                <a:gridCol w="520700">
                  <a:extLst>
                    <a:ext uri="{9D8B030D-6E8A-4147-A177-3AD203B41FA5}">
                      <a16:colId xmlns:a16="http://schemas.microsoft.com/office/drawing/2014/main" val="20003"/>
                    </a:ext>
                  </a:extLst>
                </a:gridCol>
                <a:gridCol w="522287">
                  <a:extLst>
                    <a:ext uri="{9D8B030D-6E8A-4147-A177-3AD203B41FA5}">
                      <a16:colId xmlns:a16="http://schemas.microsoft.com/office/drawing/2014/main" val="20004"/>
                    </a:ext>
                  </a:extLst>
                </a:gridCol>
                <a:gridCol w="520700">
                  <a:extLst>
                    <a:ext uri="{9D8B030D-6E8A-4147-A177-3AD203B41FA5}">
                      <a16:colId xmlns:a16="http://schemas.microsoft.com/office/drawing/2014/main" val="20005"/>
                    </a:ext>
                  </a:extLst>
                </a:gridCol>
                <a:gridCol w="522288">
                  <a:extLst>
                    <a:ext uri="{9D8B030D-6E8A-4147-A177-3AD203B41FA5}">
                      <a16:colId xmlns:a16="http://schemas.microsoft.com/office/drawing/2014/main" val="20006"/>
                    </a:ext>
                  </a:extLst>
                </a:gridCol>
                <a:gridCol w="520700">
                  <a:extLst>
                    <a:ext uri="{9D8B030D-6E8A-4147-A177-3AD203B41FA5}">
                      <a16:colId xmlns:a16="http://schemas.microsoft.com/office/drawing/2014/main" val="20007"/>
                    </a:ext>
                  </a:extLst>
                </a:gridCol>
              </a:tblGrid>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bl>
          </a:graphicData>
        </a:graphic>
      </p:graphicFrame>
      <p:graphicFrame>
        <p:nvGraphicFramePr>
          <p:cNvPr id="11142" name="Group 902"/>
          <p:cNvGraphicFramePr>
            <a:graphicFrameLocks noGrp="1"/>
          </p:cNvGraphicFramePr>
          <p:nvPr/>
        </p:nvGraphicFramePr>
        <p:xfrm>
          <a:off x="4743451" y="3619500"/>
          <a:ext cx="1565275" cy="517618"/>
        </p:xfrm>
        <a:graphic>
          <a:graphicData uri="http://schemas.openxmlformats.org/drawingml/2006/table">
            <a:tbl>
              <a:tblPr/>
              <a:tblGrid>
                <a:gridCol w="520700">
                  <a:extLst>
                    <a:ext uri="{9D8B030D-6E8A-4147-A177-3AD203B41FA5}">
                      <a16:colId xmlns:a16="http://schemas.microsoft.com/office/drawing/2014/main" val="20000"/>
                    </a:ext>
                  </a:extLst>
                </a:gridCol>
                <a:gridCol w="523875">
                  <a:extLst>
                    <a:ext uri="{9D8B030D-6E8A-4147-A177-3AD203B41FA5}">
                      <a16:colId xmlns:a16="http://schemas.microsoft.com/office/drawing/2014/main" val="20001"/>
                    </a:ext>
                  </a:extLst>
                </a:gridCol>
                <a:gridCol w="520700">
                  <a:extLst>
                    <a:ext uri="{9D8B030D-6E8A-4147-A177-3AD203B41FA5}">
                      <a16:colId xmlns:a16="http://schemas.microsoft.com/office/drawing/2014/main" val="20002"/>
                    </a:ext>
                  </a:extLst>
                </a:gridCol>
              </a:tblGrid>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bl>
          </a:graphicData>
        </a:graphic>
      </p:graphicFrame>
      <p:graphicFrame>
        <p:nvGraphicFramePr>
          <p:cNvPr id="11144" name="Group 904"/>
          <p:cNvGraphicFramePr>
            <a:graphicFrameLocks noGrp="1"/>
          </p:cNvGraphicFramePr>
          <p:nvPr/>
        </p:nvGraphicFramePr>
        <p:xfrm>
          <a:off x="3162301" y="4648200"/>
          <a:ext cx="4695825" cy="517618"/>
        </p:xfrm>
        <a:graphic>
          <a:graphicData uri="http://schemas.openxmlformats.org/drawingml/2006/table">
            <a:tbl>
              <a:tblPr/>
              <a:tblGrid>
                <a:gridCol w="520700">
                  <a:extLst>
                    <a:ext uri="{9D8B030D-6E8A-4147-A177-3AD203B41FA5}">
                      <a16:colId xmlns:a16="http://schemas.microsoft.com/office/drawing/2014/main" val="20000"/>
                    </a:ext>
                  </a:extLst>
                </a:gridCol>
                <a:gridCol w="523875">
                  <a:extLst>
                    <a:ext uri="{9D8B030D-6E8A-4147-A177-3AD203B41FA5}">
                      <a16:colId xmlns:a16="http://schemas.microsoft.com/office/drawing/2014/main" val="20001"/>
                    </a:ext>
                  </a:extLst>
                </a:gridCol>
                <a:gridCol w="520700">
                  <a:extLst>
                    <a:ext uri="{9D8B030D-6E8A-4147-A177-3AD203B41FA5}">
                      <a16:colId xmlns:a16="http://schemas.microsoft.com/office/drawing/2014/main" val="20002"/>
                    </a:ext>
                  </a:extLst>
                </a:gridCol>
                <a:gridCol w="522288">
                  <a:extLst>
                    <a:ext uri="{9D8B030D-6E8A-4147-A177-3AD203B41FA5}">
                      <a16:colId xmlns:a16="http://schemas.microsoft.com/office/drawing/2014/main" val="20003"/>
                    </a:ext>
                  </a:extLst>
                </a:gridCol>
                <a:gridCol w="522287">
                  <a:extLst>
                    <a:ext uri="{9D8B030D-6E8A-4147-A177-3AD203B41FA5}">
                      <a16:colId xmlns:a16="http://schemas.microsoft.com/office/drawing/2014/main" val="20004"/>
                    </a:ext>
                  </a:extLst>
                </a:gridCol>
                <a:gridCol w="522288">
                  <a:extLst>
                    <a:ext uri="{9D8B030D-6E8A-4147-A177-3AD203B41FA5}">
                      <a16:colId xmlns:a16="http://schemas.microsoft.com/office/drawing/2014/main" val="20005"/>
                    </a:ext>
                  </a:extLst>
                </a:gridCol>
                <a:gridCol w="520700">
                  <a:extLst>
                    <a:ext uri="{9D8B030D-6E8A-4147-A177-3AD203B41FA5}">
                      <a16:colId xmlns:a16="http://schemas.microsoft.com/office/drawing/2014/main" val="20006"/>
                    </a:ext>
                  </a:extLst>
                </a:gridCol>
                <a:gridCol w="522287">
                  <a:extLst>
                    <a:ext uri="{9D8B030D-6E8A-4147-A177-3AD203B41FA5}">
                      <a16:colId xmlns:a16="http://schemas.microsoft.com/office/drawing/2014/main" val="20007"/>
                    </a:ext>
                  </a:extLst>
                </a:gridCol>
                <a:gridCol w="520700">
                  <a:extLst>
                    <a:ext uri="{9D8B030D-6E8A-4147-A177-3AD203B41FA5}">
                      <a16:colId xmlns:a16="http://schemas.microsoft.com/office/drawing/2014/main" val="20008"/>
                    </a:ext>
                  </a:extLst>
                </a:gridCol>
              </a:tblGrid>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bl>
          </a:graphicData>
        </a:graphic>
      </p:graphicFrame>
      <p:sp>
        <p:nvSpPr>
          <p:cNvPr id="10928" name="Text Box 688"/>
          <p:cNvSpPr txBox="1">
            <a:spLocks noChangeArrowheads="1"/>
          </p:cNvSpPr>
          <p:nvPr/>
        </p:nvSpPr>
        <p:spPr bwMode="auto">
          <a:xfrm>
            <a:off x="1981200" y="1543050"/>
            <a:ext cx="457200" cy="376238"/>
          </a:xfrm>
          <a:prstGeom prst="rect">
            <a:avLst/>
          </a:prstGeom>
          <a:noFill/>
          <a:ln w="9525">
            <a:solidFill>
              <a:srgbClr val="808000"/>
            </a:solidFill>
            <a:miter lim="800000"/>
            <a:headEnd/>
            <a:tailEnd/>
          </a:ln>
          <a:effectLst/>
        </p:spPr>
        <p:txBody>
          <a:bodyPr>
            <a:spAutoFit/>
          </a:bodyPr>
          <a:lstStyle/>
          <a:p>
            <a:pPr algn="ctr" defTabSz="457200">
              <a:spcBef>
                <a:spcPct val="50000"/>
              </a:spcBef>
              <a:defRPr/>
            </a:pPr>
            <a:r>
              <a:rPr lang="en-US" b="1">
                <a:solidFill>
                  <a:srgbClr val="FFFF00"/>
                </a:solidFill>
                <a:effectLst>
                  <a:outerShdw blurRad="38100" dist="38100" dir="2700000" algn="tl">
                    <a:srgbClr val="C0C0C0"/>
                  </a:outerShdw>
                </a:effectLst>
                <a:latin typeface="Arial" charset="0"/>
              </a:rPr>
              <a:t>2</a:t>
            </a:r>
          </a:p>
        </p:txBody>
      </p:sp>
      <p:sp>
        <p:nvSpPr>
          <p:cNvPr id="10929" name="Text Box 689"/>
          <p:cNvSpPr txBox="1">
            <a:spLocks noChangeArrowheads="1"/>
          </p:cNvSpPr>
          <p:nvPr/>
        </p:nvSpPr>
        <p:spPr bwMode="auto">
          <a:xfrm>
            <a:off x="1981200" y="2057400"/>
            <a:ext cx="457200" cy="376238"/>
          </a:xfrm>
          <a:prstGeom prst="rect">
            <a:avLst/>
          </a:prstGeom>
          <a:noFill/>
          <a:ln w="9525">
            <a:solidFill>
              <a:srgbClr val="808000"/>
            </a:solidFill>
            <a:miter lim="800000"/>
            <a:headEnd/>
            <a:tailEnd/>
          </a:ln>
          <a:effectLst/>
        </p:spPr>
        <p:txBody>
          <a:bodyPr>
            <a:spAutoFit/>
          </a:bodyPr>
          <a:lstStyle/>
          <a:p>
            <a:pPr algn="ctr" defTabSz="457200">
              <a:spcBef>
                <a:spcPct val="50000"/>
              </a:spcBef>
              <a:defRPr/>
            </a:pPr>
            <a:r>
              <a:rPr lang="en-US" b="1">
                <a:solidFill>
                  <a:srgbClr val="FFFF00"/>
                </a:solidFill>
                <a:effectLst>
                  <a:outerShdw blurRad="38100" dist="38100" dir="2700000" algn="tl">
                    <a:srgbClr val="C0C0C0"/>
                  </a:outerShdw>
                </a:effectLst>
                <a:latin typeface="Arial" charset="0"/>
              </a:rPr>
              <a:t>3</a:t>
            </a:r>
          </a:p>
        </p:txBody>
      </p:sp>
      <p:sp>
        <p:nvSpPr>
          <p:cNvPr id="10930" name="Text Box 690"/>
          <p:cNvSpPr txBox="1">
            <a:spLocks noChangeArrowheads="1"/>
          </p:cNvSpPr>
          <p:nvPr/>
        </p:nvSpPr>
        <p:spPr bwMode="auto">
          <a:xfrm>
            <a:off x="1981200" y="2590800"/>
            <a:ext cx="457200" cy="376238"/>
          </a:xfrm>
          <a:prstGeom prst="rect">
            <a:avLst/>
          </a:prstGeom>
          <a:noFill/>
          <a:ln w="9525">
            <a:solidFill>
              <a:srgbClr val="808000"/>
            </a:solidFill>
            <a:miter lim="800000"/>
            <a:headEnd/>
            <a:tailEnd/>
          </a:ln>
          <a:effectLst/>
        </p:spPr>
        <p:txBody>
          <a:bodyPr>
            <a:spAutoFit/>
          </a:bodyPr>
          <a:lstStyle/>
          <a:p>
            <a:pPr algn="ctr" defTabSz="457200">
              <a:spcBef>
                <a:spcPct val="50000"/>
              </a:spcBef>
              <a:defRPr/>
            </a:pPr>
            <a:r>
              <a:rPr lang="en-US" b="1">
                <a:solidFill>
                  <a:srgbClr val="FFFF00"/>
                </a:solidFill>
                <a:effectLst>
                  <a:outerShdw blurRad="38100" dist="38100" dir="2700000" algn="tl">
                    <a:srgbClr val="C0C0C0"/>
                  </a:outerShdw>
                </a:effectLst>
                <a:latin typeface="Arial" charset="0"/>
              </a:rPr>
              <a:t>4</a:t>
            </a:r>
          </a:p>
        </p:txBody>
      </p:sp>
      <p:sp>
        <p:nvSpPr>
          <p:cNvPr id="10931" name="Text Box 691"/>
          <p:cNvSpPr txBox="1">
            <a:spLocks noChangeArrowheads="1"/>
          </p:cNvSpPr>
          <p:nvPr/>
        </p:nvSpPr>
        <p:spPr bwMode="auto">
          <a:xfrm>
            <a:off x="1981200" y="3124200"/>
            <a:ext cx="457200" cy="376238"/>
          </a:xfrm>
          <a:prstGeom prst="rect">
            <a:avLst/>
          </a:prstGeom>
          <a:noFill/>
          <a:ln w="9525">
            <a:solidFill>
              <a:srgbClr val="808000"/>
            </a:solidFill>
            <a:miter lim="800000"/>
            <a:headEnd/>
            <a:tailEnd/>
          </a:ln>
          <a:effectLst/>
        </p:spPr>
        <p:txBody>
          <a:bodyPr>
            <a:spAutoFit/>
          </a:bodyPr>
          <a:lstStyle/>
          <a:p>
            <a:pPr algn="ctr" defTabSz="457200">
              <a:spcBef>
                <a:spcPct val="50000"/>
              </a:spcBef>
              <a:defRPr/>
            </a:pPr>
            <a:r>
              <a:rPr lang="en-US" b="1">
                <a:solidFill>
                  <a:srgbClr val="FFFF00"/>
                </a:solidFill>
                <a:effectLst>
                  <a:outerShdw blurRad="38100" dist="38100" dir="2700000" algn="tl">
                    <a:srgbClr val="C0C0C0"/>
                  </a:outerShdw>
                </a:effectLst>
                <a:latin typeface="Arial" charset="0"/>
              </a:rPr>
              <a:t>5</a:t>
            </a:r>
          </a:p>
        </p:txBody>
      </p:sp>
      <p:sp>
        <p:nvSpPr>
          <p:cNvPr id="10932" name="Text Box 692"/>
          <p:cNvSpPr txBox="1">
            <a:spLocks noChangeArrowheads="1"/>
          </p:cNvSpPr>
          <p:nvPr/>
        </p:nvSpPr>
        <p:spPr bwMode="auto">
          <a:xfrm>
            <a:off x="1981200" y="3657600"/>
            <a:ext cx="457200" cy="376238"/>
          </a:xfrm>
          <a:prstGeom prst="rect">
            <a:avLst/>
          </a:prstGeom>
          <a:noFill/>
          <a:ln w="9525">
            <a:solidFill>
              <a:srgbClr val="808000"/>
            </a:solidFill>
            <a:miter lim="800000"/>
            <a:headEnd/>
            <a:tailEnd/>
          </a:ln>
          <a:effectLst/>
        </p:spPr>
        <p:txBody>
          <a:bodyPr>
            <a:spAutoFit/>
          </a:bodyPr>
          <a:lstStyle/>
          <a:p>
            <a:pPr algn="ctr" defTabSz="457200">
              <a:spcBef>
                <a:spcPct val="50000"/>
              </a:spcBef>
              <a:defRPr/>
            </a:pPr>
            <a:r>
              <a:rPr lang="en-US" b="1">
                <a:solidFill>
                  <a:srgbClr val="FFFF00"/>
                </a:solidFill>
                <a:effectLst>
                  <a:outerShdw blurRad="38100" dist="38100" dir="2700000" algn="tl">
                    <a:srgbClr val="C0C0C0"/>
                  </a:outerShdw>
                </a:effectLst>
                <a:latin typeface="Arial" charset="0"/>
              </a:rPr>
              <a:t>6</a:t>
            </a:r>
          </a:p>
        </p:txBody>
      </p:sp>
      <p:sp>
        <p:nvSpPr>
          <p:cNvPr id="10933" name="Text Box 693"/>
          <p:cNvSpPr txBox="1">
            <a:spLocks noChangeArrowheads="1"/>
          </p:cNvSpPr>
          <p:nvPr/>
        </p:nvSpPr>
        <p:spPr bwMode="auto">
          <a:xfrm>
            <a:off x="1981200" y="4191000"/>
            <a:ext cx="457200" cy="376238"/>
          </a:xfrm>
          <a:prstGeom prst="rect">
            <a:avLst/>
          </a:prstGeom>
          <a:noFill/>
          <a:ln w="9525">
            <a:solidFill>
              <a:srgbClr val="808000"/>
            </a:solidFill>
            <a:miter lim="800000"/>
            <a:headEnd/>
            <a:tailEnd/>
          </a:ln>
          <a:effectLst/>
        </p:spPr>
        <p:txBody>
          <a:bodyPr>
            <a:spAutoFit/>
          </a:bodyPr>
          <a:lstStyle/>
          <a:p>
            <a:pPr algn="ctr" defTabSz="457200">
              <a:spcBef>
                <a:spcPct val="50000"/>
              </a:spcBef>
              <a:defRPr/>
            </a:pPr>
            <a:r>
              <a:rPr lang="en-US" b="1">
                <a:solidFill>
                  <a:srgbClr val="FFFF00"/>
                </a:solidFill>
                <a:effectLst>
                  <a:outerShdw blurRad="38100" dist="38100" dir="2700000" algn="tl">
                    <a:srgbClr val="C0C0C0"/>
                  </a:outerShdw>
                </a:effectLst>
                <a:latin typeface="Arial" charset="0"/>
              </a:rPr>
              <a:t>7</a:t>
            </a:r>
          </a:p>
        </p:txBody>
      </p:sp>
      <p:sp>
        <p:nvSpPr>
          <p:cNvPr id="10934" name="Text Box 694"/>
          <p:cNvSpPr txBox="1">
            <a:spLocks noChangeArrowheads="1"/>
          </p:cNvSpPr>
          <p:nvPr/>
        </p:nvSpPr>
        <p:spPr bwMode="auto">
          <a:xfrm>
            <a:off x="1981200" y="4724400"/>
            <a:ext cx="457200" cy="376238"/>
          </a:xfrm>
          <a:prstGeom prst="rect">
            <a:avLst/>
          </a:prstGeom>
          <a:noFill/>
          <a:ln w="9525">
            <a:solidFill>
              <a:srgbClr val="808000"/>
            </a:solidFill>
            <a:miter lim="800000"/>
            <a:headEnd/>
            <a:tailEnd/>
          </a:ln>
          <a:effectLst/>
        </p:spPr>
        <p:txBody>
          <a:bodyPr>
            <a:spAutoFit/>
          </a:bodyPr>
          <a:lstStyle/>
          <a:p>
            <a:pPr algn="ctr" defTabSz="457200">
              <a:spcBef>
                <a:spcPct val="50000"/>
              </a:spcBef>
              <a:defRPr/>
            </a:pPr>
            <a:r>
              <a:rPr lang="en-US" b="1">
                <a:solidFill>
                  <a:srgbClr val="FFFF00"/>
                </a:solidFill>
                <a:effectLst>
                  <a:outerShdw blurRad="38100" dist="38100" dir="2700000" algn="tl">
                    <a:srgbClr val="C0C0C0"/>
                  </a:outerShdw>
                </a:effectLst>
                <a:latin typeface="Arial" charset="0"/>
              </a:rPr>
              <a:t>8</a:t>
            </a:r>
          </a:p>
        </p:txBody>
      </p:sp>
      <p:sp>
        <p:nvSpPr>
          <p:cNvPr id="10940" name="Text Box 700"/>
          <p:cNvSpPr txBox="1">
            <a:spLocks noChangeArrowheads="1"/>
          </p:cNvSpPr>
          <p:nvPr/>
        </p:nvSpPr>
        <p:spPr bwMode="auto">
          <a:xfrm>
            <a:off x="1981200" y="1066800"/>
            <a:ext cx="457200" cy="376238"/>
          </a:xfrm>
          <a:prstGeom prst="rect">
            <a:avLst/>
          </a:prstGeom>
          <a:noFill/>
          <a:ln w="9525">
            <a:solidFill>
              <a:srgbClr val="808000"/>
            </a:solidFill>
            <a:miter lim="800000"/>
            <a:headEnd/>
            <a:tailEnd/>
          </a:ln>
          <a:effectLst/>
        </p:spPr>
        <p:txBody>
          <a:bodyPr>
            <a:spAutoFit/>
          </a:bodyPr>
          <a:lstStyle/>
          <a:p>
            <a:pPr algn="ctr" defTabSz="457200">
              <a:spcBef>
                <a:spcPct val="50000"/>
              </a:spcBef>
              <a:defRPr/>
            </a:pPr>
            <a:r>
              <a:rPr lang="en-US" b="1" dirty="0">
                <a:solidFill>
                  <a:srgbClr val="FFFF00"/>
                </a:solidFill>
                <a:effectLst>
                  <a:outerShdw blurRad="38100" dist="38100" dir="2700000" algn="tl">
                    <a:srgbClr val="C0C0C0"/>
                  </a:outerShdw>
                </a:effectLst>
                <a:latin typeface="Arial" charset="0"/>
              </a:rPr>
              <a:t>1</a:t>
            </a:r>
          </a:p>
        </p:txBody>
      </p:sp>
      <p:graphicFrame>
        <p:nvGraphicFramePr>
          <p:cNvPr id="22602" name="Group 1098"/>
          <p:cNvGraphicFramePr>
            <a:graphicFrameLocks noGrp="1"/>
          </p:cNvGraphicFramePr>
          <p:nvPr/>
        </p:nvGraphicFramePr>
        <p:xfrm>
          <a:off x="4743450" y="2590800"/>
          <a:ext cx="4694238" cy="517618"/>
        </p:xfrm>
        <a:graphic>
          <a:graphicData uri="http://schemas.openxmlformats.org/drawingml/2006/table">
            <a:tbl>
              <a:tblPr/>
              <a:tblGrid>
                <a:gridCol w="522288">
                  <a:extLst>
                    <a:ext uri="{9D8B030D-6E8A-4147-A177-3AD203B41FA5}">
                      <a16:colId xmlns:a16="http://schemas.microsoft.com/office/drawing/2014/main" val="20000"/>
                    </a:ext>
                  </a:extLst>
                </a:gridCol>
                <a:gridCol w="520700">
                  <a:extLst>
                    <a:ext uri="{9D8B030D-6E8A-4147-A177-3AD203B41FA5}">
                      <a16:colId xmlns:a16="http://schemas.microsoft.com/office/drawing/2014/main" val="20001"/>
                    </a:ext>
                  </a:extLst>
                </a:gridCol>
                <a:gridCol w="523875">
                  <a:extLst>
                    <a:ext uri="{9D8B030D-6E8A-4147-A177-3AD203B41FA5}">
                      <a16:colId xmlns:a16="http://schemas.microsoft.com/office/drawing/2014/main" val="20002"/>
                    </a:ext>
                  </a:extLst>
                </a:gridCol>
                <a:gridCol w="520700">
                  <a:extLst>
                    <a:ext uri="{9D8B030D-6E8A-4147-A177-3AD203B41FA5}">
                      <a16:colId xmlns:a16="http://schemas.microsoft.com/office/drawing/2014/main" val="20003"/>
                    </a:ext>
                  </a:extLst>
                </a:gridCol>
                <a:gridCol w="522287">
                  <a:extLst>
                    <a:ext uri="{9D8B030D-6E8A-4147-A177-3AD203B41FA5}">
                      <a16:colId xmlns:a16="http://schemas.microsoft.com/office/drawing/2014/main" val="20004"/>
                    </a:ext>
                  </a:extLst>
                </a:gridCol>
                <a:gridCol w="520700">
                  <a:extLst>
                    <a:ext uri="{9D8B030D-6E8A-4147-A177-3AD203B41FA5}">
                      <a16:colId xmlns:a16="http://schemas.microsoft.com/office/drawing/2014/main" val="20005"/>
                    </a:ext>
                  </a:extLst>
                </a:gridCol>
                <a:gridCol w="522288">
                  <a:extLst>
                    <a:ext uri="{9D8B030D-6E8A-4147-A177-3AD203B41FA5}">
                      <a16:colId xmlns:a16="http://schemas.microsoft.com/office/drawing/2014/main" val="20006"/>
                    </a:ext>
                  </a:extLst>
                </a:gridCol>
                <a:gridCol w="520700">
                  <a:extLst>
                    <a:ext uri="{9D8B030D-6E8A-4147-A177-3AD203B41FA5}">
                      <a16:colId xmlns:a16="http://schemas.microsoft.com/office/drawing/2014/main" val="20007"/>
                    </a:ext>
                  </a:extLst>
                </a:gridCol>
                <a:gridCol w="520700">
                  <a:extLst>
                    <a:ext uri="{9D8B030D-6E8A-4147-A177-3AD203B41FA5}">
                      <a16:colId xmlns:a16="http://schemas.microsoft.com/office/drawing/2014/main" val="20008"/>
                    </a:ext>
                  </a:extLst>
                </a:gridCol>
              </a:tblGrid>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bl>
          </a:graphicData>
        </a:graphic>
      </p:graphicFrame>
      <p:graphicFrame>
        <p:nvGraphicFramePr>
          <p:cNvPr id="11146" name="Group 906"/>
          <p:cNvGraphicFramePr>
            <a:graphicFrameLocks noGrp="1"/>
          </p:cNvGraphicFramePr>
          <p:nvPr/>
        </p:nvGraphicFramePr>
        <p:xfrm>
          <a:off x="3162301" y="1047750"/>
          <a:ext cx="3654425" cy="517618"/>
        </p:xfrm>
        <a:graphic>
          <a:graphicData uri="http://schemas.openxmlformats.org/drawingml/2006/table">
            <a:tbl>
              <a:tblPr/>
              <a:tblGrid>
                <a:gridCol w="520700">
                  <a:extLst>
                    <a:ext uri="{9D8B030D-6E8A-4147-A177-3AD203B41FA5}">
                      <a16:colId xmlns:a16="http://schemas.microsoft.com/office/drawing/2014/main" val="20000"/>
                    </a:ext>
                  </a:extLst>
                </a:gridCol>
                <a:gridCol w="523875">
                  <a:extLst>
                    <a:ext uri="{9D8B030D-6E8A-4147-A177-3AD203B41FA5}">
                      <a16:colId xmlns:a16="http://schemas.microsoft.com/office/drawing/2014/main" val="20001"/>
                    </a:ext>
                  </a:extLst>
                </a:gridCol>
                <a:gridCol w="520700">
                  <a:extLst>
                    <a:ext uri="{9D8B030D-6E8A-4147-A177-3AD203B41FA5}">
                      <a16:colId xmlns:a16="http://schemas.microsoft.com/office/drawing/2014/main" val="20002"/>
                    </a:ext>
                  </a:extLst>
                </a:gridCol>
                <a:gridCol w="523875">
                  <a:extLst>
                    <a:ext uri="{9D8B030D-6E8A-4147-A177-3AD203B41FA5}">
                      <a16:colId xmlns:a16="http://schemas.microsoft.com/office/drawing/2014/main" val="20003"/>
                    </a:ext>
                  </a:extLst>
                </a:gridCol>
                <a:gridCol w="520700">
                  <a:extLst>
                    <a:ext uri="{9D8B030D-6E8A-4147-A177-3AD203B41FA5}">
                      <a16:colId xmlns:a16="http://schemas.microsoft.com/office/drawing/2014/main" val="20004"/>
                    </a:ext>
                  </a:extLst>
                </a:gridCol>
                <a:gridCol w="523875">
                  <a:extLst>
                    <a:ext uri="{9D8B030D-6E8A-4147-A177-3AD203B41FA5}">
                      <a16:colId xmlns:a16="http://schemas.microsoft.com/office/drawing/2014/main" val="20005"/>
                    </a:ext>
                  </a:extLst>
                </a:gridCol>
                <a:gridCol w="520700">
                  <a:extLst>
                    <a:ext uri="{9D8B030D-6E8A-4147-A177-3AD203B41FA5}">
                      <a16:colId xmlns:a16="http://schemas.microsoft.com/office/drawing/2014/main" val="20006"/>
                    </a:ext>
                  </a:extLst>
                </a:gridCol>
              </a:tblGrid>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bl>
          </a:graphicData>
        </a:graphic>
      </p:graphicFrame>
      <p:graphicFrame>
        <p:nvGraphicFramePr>
          <p:cNvPr id="11237" name="Group 997"/>
          <p:cNvGraphicFramePr>
            <a:graphicFrameLocks noGrp="1"/>
          </p:cNvGraphicFramePr>
          <p:nvPr/>
        </p:nvGraphicFramePr>
        <p:xfrm>
          <a:off x="3162300" y="1562100"/>
          <a:ext cx="2609850" cy="517618"/>
        </p:xfrm>
        <a:graphic>
          <a:graphicData uri="http://schemas.openxmlformats.org/drawingml/2006/table">
            <a:tbl>
              <a:tblPr/>
              <a:tblGrid>
                <a:gridCol w="520700">
                  <a:extLst>
                    <a:ext uri="{9D8B030D-6E8A-4147-A177-3AD203B41FA5}">
                      <a16:colId xmlns:a16="http://schemas.microsoft.com/office/drawing/2014/main" val="20000"/>
                    </a:ext>
                  </a:extLst>
                </a:gridCol>
                <a:gridCol w="523875">
                  <a:extLst>
                    <a:ext uri="{9D8B030D-6E8A-4147-A177-3AD203B41FA5}">
                      <a16:colId xmlns:a16="http://schemas.microsoft.com/office/drawing/2014/main" val="20001"/>
                    </a:ext>
                  </a:extLst>
                </a:gridCol>
                <a:gridCol w="520700">
                  <a:extLst>
                    <a:ext uri="{9D8B030D-6E8A-4147-A177-3AD203B41FA5}">
                      <a16:colId xmlns:a16="http://schemas.microsoft.com/office/drawing/2014/main" val="20002"/>
                    </a:ext>
                  </a:extLst>
                </a:gridCol>
                <a:gridCol w="523875">
                  <a:extLst>
                    <a:ext uri="{9D8B030D-6E8A-4147-A177-3AD203B41FA5}">
                      <a16:colId xmlns:a16="http://schemas.microsoft.com/office/drawing/2014/main" val="20003"/>
                    </a:ext>
                  </a:extLst>
                </a:gridCol>
                <a:gridCol w="520700">
                  <a:extLst>
                    <a:ext uri="{9D8B030D-6E8A-4147-A177-3AD203B41FA5}">
                      <a16:colId xmlns:a16="http://schemas.microsoft.com/office/drawing/2014/main" val="20004"/>
                    </a:ext>
                  </a:extLst>
                </a:gridCol>
              </a:tblGrid>
              <a:tr h="5175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chemeClr val="tx1"/>
                        </a:solidFill>
                        <a:effectLst>
                          <a:outerShdw blurRad="38100" dist="38100" dir="2700000" algn="tl">
                            <a:srgbClr val="FFFFFF"/>
                          </a:outerShdw>
                        </a:effectLst>
                        <a:latin typeface="Times New Roman" pitchFamily="18"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chemeClr val="tx1"/>
                        </a:solidFill>
                        <a:effectLst>
                          <a:outerShdw blurRad="38100" dist="38100" dir="2700000" algn="tl">
                            <a:srgbClr val="FFFFFF"/>
                          </a:outerShdw>
                        </a:effectLst>
                        <a:latin typeface="Times New Roman" pitchFamily="18"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chemeClr val="tx1"/>
                        </a:solidFill>
                        <a:effectLst>
                          <a:outerShdw blurRad="38100" dist="38100" dir="2700000" algn="tl">
                            <a:srgbClr val="FFFFFF"/>
                          </a:outerShdw>
                        </a:effectLst>
                        <a:latin typeface="Times New Roman" pitchFamily="18"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chemeClr val="tx1"/>
                        </a:solidFill>
                        <a:effectLst>
                          <a:outerShdw blurRad="38100" dist="38100" dir="2700000" algn="tl">
                            <a:srgbClr val="FFFFFF"/>
                          </a:outerShdw>
                        </a:effectLst>
                        <a:latin typeface="Times New Roman" pitchFamily="18"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chemeClr val="tx1"/>
                        </a:solidFill>
                        <a:effectLst>
                          <a:outerShdw blurRad="38100" dist="38100" dir="2700000" algn="tl">
                            <a:srgbClr val="FFFFFF"/>
                          </a:outerShdw>
                        </a:effectLst>
                        <a:latin typeface="Times New Roman" pitchFamily="18"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bl>
          </a:graphicData>
        </a:graphic>
      </p:graphicFrame>
      <p:graphicFrame>
        <p:nvGraphicFramePr>
          <p:cNvPr id="11145" name="Group 905"/>
          <p:cNvGraphicFramePr>
            <a:graphicFrameLocks noGrp="1"/>
          </p:cNvGraphicFramePr>
          <p:nvPr/>
        </p:nvGraphicFramePr>
        <p:xfrm>
          <a:off x="3162301" y="1047750"/>
          <a:ext cx="3654425" cy="517618"/>
        </p:xfrm>
        <a:graphic>
          <a:graphicData uri="http://schemas.openxmlformats.org/drawingml/2006/table">
            <a:tbl>
              <a:tblPr/>
              <a:tblGrid>
                <a:gridCol w="520700">
                  <a:extLst>
                    <a:ext uri="{9D8B030D-6E8A-4147-A177-3AD203B41FA5}">
                      <a16:colId xmlns:a16="http://schemas.microsoft.com/office/drawing/2014/main" val="20000"/>
                    </a:ext>
                  </a:extLst>
                </a:gridCol>
                <a:gridCol w="523875">
                  <a:extLst>
                    <a:ext uri="{9D8B030D-6E8A-4147-A177-3AD203B41FA5}">
                      <a16:colId xmlns:a16="http://schemas.microsoft.com/office/drawing/2014/main" val="20001"/>
                    </a:ext>
                  </a:extLst>
                </a:gridCol>
                <a:gridCol w="520700">
                  <a:extLst>
                    <a:ext uri="{9D8B030D-6E8A-4147-A177-3AD203B41FA5}">
                      <a16:colId xmlns:a16="http://schemas.microsoft.com/office/drawing/2014/main" val="20002"/>
                    </a:ext>
                  </a:extLst>
                </a:gridCol>
                <a:gridCol w="523875">
                  <a:extLst>
                    <a:ext uri="{9D8B030D-6E8A-4147-A177-3AD203B41FA5}">
                      <a16:colId xmlns:a16="http://schemas.microsoft.com/office/drawing/2014/main" val="20003"/>
                    </a:ext>
                  </a:extLst>
                </a:gridCol>
                <a:gridCol w="520700">
                  <a:extLst>
                    <a:ext uri="{9D8B030D-6E8A-4147-A177-3AD203B41FA5}">
                      <a16:colId xmlns:a16="http://schemas.microsoft.com/office/drawing/2014/main" val="20004"/>
                    </a:ext>
                  </a:extLst>
                </a:gridCol>
                <a:gridCol w="523875">
                  <a:extLst>
                    <a:ext uri="{9D8B030D-6E8A-4147-A177-3AD203B41FA5}">
                      <a16:colId xmlns:a16="http://schemas.microsoft.com/office/drawing/2014/main" val="20005"/>
                    </a:ext>
                  </a:extLst>
                </a:gridCol>
                <a:gridCol w="520700">
                  <a:extLst>
                    <a:ext uri="{9D8B030D-6E8A-4147-A177-3AD203B41FA5}">
                      <a16:colId xmlns:a16="http://schemas.microsoft.com/office/drawing/2014/main" val="20006"/>
                    </a:ext>
                  </a:extLst>
                </a:gridCol>
              </a:tblGrid>
              <a:tr h="5175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outerShdw blurRad="38100" dist="38100" dir="2700000" algn="tl">
                              <a:srgbClr val="FFFFFF"/>
                            </a:outerShdw>
                          </a:effectLst>
                          <a:latin typeface="Times New Roman" pitchFamily="18" charset="0"/>
                        </a:rPr>
                        <a:t>T</a:t>
                      </a: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outerShdw blurRad="38100" dist="38100" dir="2700000" algn="tl">
                              <a:srgbClr val="FFFFFF"/>
                            </a:outerShdw>
                          </a:effectLst>
                          <a:latin typeface="Times New Roman" pitchFamily="18" charset="0"/>
                        </a:rPr>
                        <a:t>H</a:t>
                      </a: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outerShdw blurRad="38100" dist="38100" dir="2700000" algn="tl">
                              <a:srgbClr val="FFFFFF"/>
                            </a:outerShdw>
                          </a:effectLst>
                          <a:latin typeface="Times New Roman" pitchFamily="18" charset="0"/>
                        </a:rPr>
                        <a:t>Ấ</a:t>
                      </a: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outerShdw blurRad="38100" dist="38100" dir="2700000" algn="tl">
                              <a:srgbClr val="FFFFFF"/>
                            </a:outerShdw>
                          </a:effectLst>
                          <a:latin typeface="Times New Roman" pitchFamily="18" charset="0"/>
                        </a:rPr>
                        <a:t>T</a:t>
                      </a: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outerShdw blurRad="38100" dist="38100" dir="2700000" algn="tl">
                              <a:srgbClr val="FFFFFF"/>
                            </a:outerShdw>
                          </a:effectLst>
                          <a:latin typeface="Times New Roman" pitchFamily="18" charset="0"/>
                        </a:rPr>
                        <a:t>B</a:t>
                      </a: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outerShdw blurRad="38100" dist="38100" dir="2700000" algn="tl">
                              <a:srgbClr val="FFFFFF"/>
                            </a:outerShdw>
                          </a:effectLst>
                          <a:latin typeface="Times New Roman" pitchFamily="18" charset="0"/>
                        </a:rPr>
                        <a:t>Ạ</a:t>
                      </a: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outerShdw blurRad="38100" dist="38100" dir="2700000" algn="tl">
                              <a:srgbClr val="FFFFFF"/>
                            </a:outerShdw>
                          </a:effectLst>
                          <a:latin typeface="Times New Roman" pitchFamily="18" charset="0"/>
                        </a:rPr>
                        <a:t>I</a:t>
                      </a: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00"/>
                    </a:solidFill>
                  </a:tcPr>
                </a:tc>
                <a:extLst>
                  <a:ext uri="{0D108BD9-81ED-4DB2-BD59-A6C34878D82A}">
                    <a16:rowId xmlns:a16="http://schemas.microsoft.com/office/drawing/2014/main" val="10000"/>
                  </a:ext>
                </a:extLst>
              </a:tr>
            </a:tbl>
          </a:graphicData>
        </a:graphic>
      </p:graphicFrame>
      <p:graphicFrame>
        <p:nvGraphicFramePr>
          <p:cNvPr id="11034" name="Group 794"/>
          <p:cNvGraphicFramePr>
            <a:graphicFrameLocks noGrp="1"/>
          </p:cNvGraphicFramePr>
          <p:nvPr/>
        </p:nvGraphicFramePr>
        <p:xfrm>
          <a:off x="3162301" y="1562100"/>
          <a:ext cx="2608263" cy="517618"/>
        </p:xfrm>
        <a:graphic>
          <a:graphicData uri="http://schemas.openxmlformats.org/drawingml/2006/table">
            <a:tbl>
              <a:tblPr/>
              <a:tblGrid>
                <a:gridCol w="520700">
                  <a:extLst>
                    <a:ext uri="{9D8B030D-6E8A-4147-A177-3AD203B41FA5}">
                      <a16:colId xmlns:a16="http://schemas.microsoft.com/office/drawing/2014/main" val="20000"/>
                    </a:ext>
                  </a:extLst>
                </a:gridCol>
                <a:gridCol w="522288">
                  <a:extLst>
                    <a:ext uri="{9D8B030D-6E8A-4147-A177-3AD203B41FA5}">
                      <a16:colId xmlns:a16="http://schemas.microsoft.com/office/drawing/2014/main" val="20001"/>
                    </a:ext>
                  </a:extLst>
                </a:gridCol>
                <a:gridCol w="522287">
                  <a:extLst>
                    <a:ext uri="{9D8B030D-6E8A-4147-A177-3AD203B41FA5}">
                      <a16:colId xmlns:a16="http://schemas.microsoft.com/office/drawing/2014/main" val="20002"/>
                    </a:ext>
                  </a:extLst>
                </a:gridCol>
                <a:gridCol w="522288">
                  <a:extLst>
                    <a:ext uri="{9D8B030D-6E8A-4147-A177-3AD203B41FA5}">
                      <a16:colId xmlns:a16="http://schemas.microsoft.com/office/drawing/2014/main" val="20003"/>
                    </a:ext>
                  </a:extLst>
                </a:gridCol>
                <a:gridCol w="520700">
                  <a:extLst>
                    <a:ext uri="{9D8B030D-6E8A-4147-A177-3AD203B41FA5}">
                      <a16:colId xmlns:a16="http://schemas.microsoft.com/office/drawing/2014/main" val="20004"/>
                    </a:ext>
                  </a:extLst>
                </a:gridCol>
              </a:tblGrid>
              <a:tr h="5175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outerShdw blurRad="38100" dist="38100" dir="2700000" algn="tl">
                              <a:srgbClr val="FFFFFF"/>
                            </a:outerShdw>
                          </a:effectLst>
                          <a:latin typeface="Times New Roman" pitchFamily="18" charset="0"/>
                        </a:rPr>
                        <a:t>C</a:t>
                      </a: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outerShdw blurRad="38100" dist="38100" dir="2700000" algn="tl">
                              <a:srgbClr val="FFFFFF"/>
                            </a:outerShdw>
                          </a:effectLst>
                          <a:latin typeface="Times New Roman" pitchFamily="18" charset="0"/>
                        </a:rPr>
                        <a:t>Ổ</a:t>
                      </a: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outerShdw blurRad="38100" dist="38100" dir="2700000" algn="tl">
                              <a:srgbClr val="FFFFFF"/>
                            </a:outerShdw>
                          </a:effectLst>
                          <a:latin typeface="Times New Roman" pitchFamily="18" charset="0"/>
                        </a:rPr>
                        <a:t>L</a:t>
                      </a: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outerShdw blurRad="38100" dist="38100" dir="2700000" algn="tl">
                              <a:srgbClr val="FFFFFF"/>
                            </a:outerShdw>
                          </a:effectLst>
                          <a:latin typeface="Times New Roman" pitchFamily="18" charset="0"/>
                        </a:rPr>
                        <a:t>O</a:t>
                      </a: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outerShdw blurRad="38100" dist="38100" dir="2700000" algn="tl">
                              <a:srgbClr val="FFFFFF"/>
                            </a:outerShdw>
                          </a:effectLst>
                          <a:latin typeface="Times New Roman" pitchFamily="18" charset="0"/>
                        </a:rPr>
                        <a:t>A</a:t>
                      </a: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99"/>
                    </a:solidFill>
                  </a:tcPr>
                </a:tc>
                <a:extLst>
                  <a:ext uri="{0D108BD9-81ED-4DB2-BD59-A6C34878D82A}">
                    <a16:rowId xmlns:a16="http://schemas.microsoft.com/office/drawing/2014/main" val="10000"/>
                  </a:ext>
                </a:extLst>
              </a:tr>
            </a:tbl>
          </a:graphicData>
        </a:graphic>
      </p:graphicFrame>
      <p:graphicFrame>
        <p:nvGraphicFramePr>
          <p:cNvPr id="22590" name="Group 1086"/>
          <p:cNvGraphicFramePr>
            <a:graphicFrameLocks noGrp="1"/>
          </p:cNvGraphicFramePr>
          <p:nvPr/>
        </p:nvGraphicFramePr>
        <p:xfrm>
          <a:off x="5257800" y="2076450"/>
          <a:ext cx="2609850" cy="517618"/>
        </p:xfrm>
        <a:graphic>
          <a:graphicData uri="http://schemas.openxmlformats.org/drawingml/2006/table">
            <a:tbl>
              <a:tblPr/>
              <a:tblGrid>
                <a:gridCol w="522288">
                  <a:extLst>
                    <a:ext uri="{9D8B030D-6E8A-4147-A177-3AD203B41FA5}">
                      <a16:colId xmlns:a16="http://schemas.microsoft.com/office/drawing/2014/main" val="20000"/>
                    </a:ext>
                  </a:extLst>
                </a:gridCol>
                <a:gridCol w="520700">
                  <a:extLst>
                    <a:ext uri="{9D8B030D-6E8A-4147-A177-3AD203B41FA5}">
                      <a16:colId xmlns:a16="http://schemas.microsoft.com/office/drawing/2014/main" val="20001"/>
                    </a:ext>
                  </a:extLst>
                </a:gridCol>
                <a:gridCol w="523875">
                  <a:extLst>
                    <a:ext uri="{9D8B030D-6E8A-4147-A177-3AD203B41FA5}">
                      <a16:colId xmlns:a16="http://schemas.microsoft.com/office/drawing/2014/main" val="20002"/>
                    </a:ext>
                  </a:extLst>
                </a:gridCol>
                <a:gridCol w="520700">
                  <a:extLst>
                    <a:ext uri="{9D8B030D-6E8A-4147-A177-3AD203B41FA5}">
                      <a16:colId xmlns:a16="http://schemas.microsoft.com/office/drawing/2014/main" val="20003"/>
                    </a:ext>
                  </a:extLst>
                </a:gridCol>
                <a:gridCol w="522287">
                  <a:extLst>
                    <a:ext uri="{9D8B030D-6E8A-4147-A177-3AD203B41FA5}">
                      <a16:colId xmlns:a16="http://schemas.microsoft.com/office/drawing/2014/main" val="20004"/>
                    </a:ext>
                  </a:extLst>
                </a:gridCol>
              </a:tblGrid>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bl>
          </a:graphicData>
        </a:graphic>
      </p:graphicFrame>
      <p:graphicFrame>
        <p:nvGraphicFramePr>
          <p:cNvPr id="22598" name="Group 1094"/>
          <p:cNvGraphicFramePr>
            <a:graphicFrameLocks noGrp="1"/>
          </p:cNvGraphicFramePr>
          <p:nvPr/>
        </p:nvGraphicFramePr>
        <p:xfrm>
          <a:off x="4743451" y="2590800"/>
          <a:ext cx="4695825" cy="517618"/>
        </p:xfrm>
        <a:graphic>
          <a:graphicData uri="http://schemas.openxmlformats.org/drawingml/2006/table">
            <a:tbl>
              <a:tblPr/>
              <a:tblGrid>
                <a:gridCol w="520700">
                  <a:extLst>
                    <a:ext uri="{9D8B030D-6E8A-4147-A177-3AD203B41FA5}">
                      <a16:colId xmlns:a16="http://schemas.microsoft.com/office/drawing/2014/main" val="20000"/>
                    </a:ext>
                  </a:extLst>
                </a:gridCol>
                <a:gridCol w="523875">
                  <a:extLst>
                    <a:ext uri="{9D8B030D-6E8A-4147-A177-3AD203B41FA5}">
                      <a16:colId xmlns:a16="http://schemas.microsoft.com/office/drawing/2014/main" val="20001"/>
                    </a:ext>
                  </a:extLst>
                </a:gridCol>
                <a:gridCol w="520700">
                  <a:extLst>
                    <a:ext uri="{9D8B030D-6E8A-4147-A177-3AD203B41FA5}">
                      <a16:colId xmlns:a16="http://schemas.microsoft.com/office/drawing/2014/main" val="20002"/>
                    </a:ext>
                  </a:extLst>
                </a:gridCol>
                <a:gridCol w="523875">
                  <a:extLst>
                    <a:ext uri="{9D8B030D-6E8A-4147-A177-3AD203B41FA5}">
                      <a16:colId xmlns:a16="http://schemas.microsoft.com/office/drawing/2014/main" val="20003"/>
                    </a:ext>
                  </a:extLst>
                </a:gridCol>
                <a:gridCol w="501650">
                  <a:extLst>
                    <a:ext uri="{9D8B030D-6E8A-4147-A177-3AD203B41FA5}">
                      <a16:colId xmlns:a16="http://schemas.microsoft.com/office/drawing/2014/main" val="20004"/>
                    </a:ext>
                  </a:extLst>
                </a:gridCol>
                <a:gridCol w="542925">
                  <a:extLst>
                    <a:ext uri="{9D8B030D-6E8A-4147-A177-3AD203B41FA5}">
                      <a16:colId xmlns:a16="http://schemas.microsoft.com/office/drawing/2014/main" val="20005"/>
                    </a:ext>
                  </a:extLst>
                </a:gridCol>
                <a:gridCol w="520700">
                  <a:extLst>
                    <a:ext uri="{9D8B030D-6E8A-4147-A177-3AD203B41FA5}">
                      <a16:colId xmlns:a16="http://schemas.microsoft.com/office/drawing/2014/main" val="20006"/>
                    </a:ext>
                  </a:extLst>
                </a:gridCol>
                <a:gridCol w="520700">
                  <a:extLst>
                    <a:ext uri="{9D8B030D-6E8A-4147-A177-3AD203B41FA5}">
                      <a16:colId xmlns:a16="http://schemas.microsoft.com/office/drawing/2014/main" val="20007"/>
                    </a:ext>
                  </a:extLst>
                </a:gridCol>
                <a:gridCol w="520700">
                  <a:extLst>
                    <a:ext uri="{9D8B030D-6E8A-4147-A177-3AD203B41FA5}">
                      <a16:colId xmlns:a16="http://schemas.microsoft.com/office/drawing/2014/main" val="20008"/>
                    </a:ext>
                  </a:extLst>
                </a:gridCol>
              </a:tblGrid>
              <a:tr h="5175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00FF"/>
                          </a:solidFill>
                          <a:effectLst>
                            <a:outerShdw blurRad="38100" dist="38100" dir="2700000" algn="tl">
                              <a:srgbClr val="000000"/>
                            </a:outerShdw>
                          </a:effectLst>
                          <a:latin typeface="Times New Roman" pitchFamily="18" charset="0"/>
                        </a:rPr>
                        <a:t>T</a:t>
                      </a: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00FF"/>
                          </a:solidFill>
                          <a:effectLst>
                            <a:outerShdw blurRad="38100" dist="38100" dir="2700000" algn="tl">
                              <a:srgbClr val="000000"/>
                            </a:outerShdw>
                          </a:effectLst>
                          <a:latin typeface="Times New Roman" pitchFamily="18" charset="0"/>
                        </a:rPr>
                        <a:t>H</a:t>
                      </a: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00FF"/>
                          </a:solidFill>
                          <a:effectLst>
                            <a:outerShdw blurRad="38100" dist="38100" dir="2700000" algn="tl">
                              <a:srgbClr val="000000"/>
                            </a:outerShdw>
                          </a:effectLst>
                          <a:latin typeface="Times New Roman" pitchFamily="18" charset="0"/>
                        </a:rPr>
                        <a:t>Ủ</a:t>
                      </a: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00FF"/>
                          </a:solidFill>
                          <a:effectLst>
                            <a:outerShdw blurRad="38100" dist="38100" dir="2700000" algn="tl">
                              <a:srgbClr val="000000"/>
                            </a:outerShdw>
                          </a:effectLst>
                          <a:latin typeface="Times New Roman" pitchFamily="18" charset="0"/>
                        </a:rPr>
                        <a:t>Y</a:t>
                      </a: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00FF"/>
                          </a:solidFill>
                          <a:effectLst>
                            <a:outerShdw blurRad="38100" dist="38100" dir="2700000" algn="tl">
                              <a:srgbClr val="000000"/>
                            </a:outerShdw>
                          </a:effectLst>
                          <a:latin typeface="Times New Roman" pitchFamily="18" charset="0"/>
                        </a:rPr>
                        <a:t>T</a:t>
                      </a: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00FF"/>
                          </a:solidFill>
                          <a:effectLst>
                            <a:outerShdw blurRad="38100" dist="38100" dir="2700000" algn="tl">
                              <a:srgbClr val="000000"/>
                            </a:outerShdw>
                          </a:effectLst>
                          <a:latin typeface="Times New Roman" pitchFamily="18" charset="0"/>
                        </a:rPr>
                        <a:t>R</a:t>
                      </a: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00FF"/>
                          </a:solidFill>
                          <a:effectLst>
                            <a:outerShdw blurRad="38100" dist="38100" dir="2700000" algn="tl">
                              <a:srgbClr val="000000"/>
                            </a:outerShdw>
                          </a:effectLst>
                          <a:latin typeface="Times New Roman" pitchFamily="18" charset="0"/>
                        </a:rPr>
                        <a:t>I</a:t>
                      </a: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00FF"/>
                          </a:solidFill>
                          <a:effectLst>
                            <a:outerShdw blurRad="38100" dist="38100" dir="2700000" algn="tl">
                              <a:srgbClr val="000000"/>
                            </a:outerShdw>
                          </a:effectLst>
                          <a:latin typeface="Times New Roman" pitchFamily="18" charset="0"/>
                        </a:rPr>
                        <a:t>Ề</a:t>
                      </a: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00FF"/>
                          </a:solidFill>
                          <a:effectLst>
                            <a:outerShdw blurRad="38100" dist="38100" dir="2700000" algn="tl">
                              <a:srgbClr val="000000"/>
                            </a:outerShdw>
                          </a:effectLst>
                          <a:latin typeface="Times New Roman" pitchFamily="18" charset="0"/>
                        </a:rPr>
                        <a:t>U</a:t>
                      </a: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bl>
          </a:graphicData>
        </a:graphic>
      </p:graphicFrame>
      <p:graphicFrame>
        <p:nvGraphicFramePr>
          <p:cNvPr id="22592" name="Group 1088"/>
          <p:cNvGraphicFramePr>
            <a:graphicFrameLocks noGrp="1"/>
          </p:cNvGraphicFramePr>
          <p:nvPr/>
        </p:nvGraphicFramePr>
        <p:xfrm>
          <a:off x="5257800" y="2076450"/>
          <a:ext cx="2611438" cy="517618"/>
        </p:xfrm>
        <a:graphic>
          <a:graphicData uri="http://schemas.openxmlformats.org/drawingml/2006/table">
            <a:tbl>
              <a:tblPr/>
              <a:tblGrid>
                <a:gridCol w="520700">
                  <a:extLst>
                    <a:ext uri="{9D8B030D-6E8A-4147-A177-3AD203B41FA5}">
                      <a16:colId xmlns:a16="http://schemas.microsoft.com/office/drawing/2014/main" val="20000"/>
                    </a:ext>
                  </a:extLst>
                </a:gridCol>
                <a:gridCol w="525463">
                  <a:extLst>
                    <a:ext uri="{9D8B030D-6E8A-4147-A177-3AD203B41FA5}">
                      <a16:colId xmlns:a16="http://schemas.microsoft.com/office/drawing/2014/main" val="20001"/>
                    </a:ext>
                  </a:extLst>
                </a:gridCol>
                <a:gridCol w="520700">
                  <a:extLst>
                    <a:ext uri="{9D8B030D-6E8A-4147-A177-3AD203B41FA5}">
                      <a16:colId xmlns:a16="http://schemas.microsoft.com/office/drawing/2014/main" val="20002"/>
                    </a:ext>
                  </a:extLst>
                </a:gridCol>
                <a:gridCol w="523875">
                  <a:extLst>
                    <a:ext uri="{9D8B030D-6E8A-4147-A177-3AD203B41FA5}">
                      <a16:colId xmlns:a16="http://schemas.microsoft.com/office/drawing/2014/main" val="20003"/>
                    </a:ext>
                  </a:extLst>
                </a:gridCol>
                <a:gridCol w="520700">
                  <a:extLst>
                    <a:ext uri="{9D8B030D-6E8A-4147-A177-3AD203B41FA5}">
                      <a16:colId xmlns:a16="http://schemas.microsoft.com/office/drawing/2014/main" val="20004"/>
                    </a:ext>
                  </a:extLst>
                </a:gridCol>
              </a:tblGrid>
              <a:tr h="5175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FF00"/>
                          </a:solidFill>
                          <a:effectLst>
                            <a:outerShdw blurRad="38100" dist="38100" dir="2700000" algn="tl">
                              <a:srgbClr val="000000"/>
                            </a:outerShdw>
                          </a:effectLst>
                          <a:latin typeface="Times New Roman" pitchFamily="18" charset="0"/>
                        </a:rPr>
                        <a:t>C</a:t>
                      </a: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FF00"/>
                          </a:solidFill>
                          <a:effectLst>
                            <a:outerShdw blurRad="38100" dist="38100" dir="2700000" algn="tl">
                              <a:srgbClr val="000000"/>
                            </a:outerShdw>
                          </a:effectLst>
                          <a:latin typeface="Times New Roman" pitchFamily="18" charset="0"/>
                        </a:rPr>
                        <a:t>Ọ</a:t>
                      </a: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FF00"/>
                          </a:solidFill>
                          <a:effectLst>
                            <a:outerShdw blurRad="38100" dist="38100" dir="2700000" algn="tl">
                              <a:srgbClr val="000000"/>
                            </a:outerShdw>
                          </a:effectLst>
                          <a:latin typeface="Times New Roman" pitchFamily="18" charset="0"/>
                        </a:rPr>
                        <a:t>C</a:t>
                      </a: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FF00"/>
                          </a:solidFill>
                          <a:effectLst>
                            <a:outerShdw blurRad="38100" dist="38100" dir="2700000" algn="tl">
                              <a:srgbClr val="000000"/>
                            </a:outerShdw>
                          </a:effectLst>
                          <a:latin typeface="Times New Roman" pitchFamily="18" charset="0"/>
                        </a:rPr>
                        <a:t>G</a:t>
                      </a: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FF00"/>
                          </a:solidFill>
                          <a:effectLst>
                            <a:outerShdw blurRad="38100" dist="38100" dir="2700000" algn="tl">
                              <a:srgbClr val="000000"/>
                            </a:outerShdw>
                          </a:effectLst>
                          <a:latin typeface="Times New Roman" pitchFamily="18" charset="0"/>
                        </a:rPr>
                        <a:t>Ỗ</a:t>
                      </a: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FF"/>
                    </a:solidFill>
                  </a:tcPr>
                </a:tc>
                <a:extLst>
                  <a:ext uri="{0D108BD9-81ED-4DB2-BD59-A6C34878D82A}">
                    <a16:rowId xmlns:a16="http://schemas.microsoft.com/office/drawing/2014/main" val="10000"/>
                  </a:ext>
                </a:extLst>
              </a:tr>
            </a:tbl>
          </a:graphicData>
        </a:graphic>
      </p:graphicFrame>
      <p:graphicFrame>
        <p:nvGraphicFramePr>
          <p:cNvPr id="22783" name="Group 1279"/>
          <p:cNvGraphicFramePr>
            <a:graphicFrameLocks noGrp="1"/>
          </p:cNvGraphicFramePr>
          <p:nvPr/>
        </p:nvGraphicFramePr>
        <p:xfrm>
          <a:off x="3162301" y="4648200"/>
          <a:ext cx="4695825" cy="517618"/>
        </p:xfrm>
        <a:graphic>
          <a:graphicData uri="http://schemas.openxmlformats.org/drawingml/2006/table">
            <a:tbl>
              <a:tblPr/>
              <a:tblGrid>
                <a:gridCol w="520700">
                  <a:extLst>
                    <a:ext uri="{9D8B030D-6E8A-4147-A177-3AD203B41FA5}">
                      <a16:colId xmlns:a16="http://schemas.microsoft.com/office/drawing/2014/main" val="20000"/>
                    </a:ext>
                  </a:extLst>
                </a:gridCol>
                <a:gridCol w="523875">
                  <a:extLst>
                    <a:ext uri="{9D8B030D-6E8A-4147-A177-3AD203B41FA5}">
                      <a16:colId xmlns:a16="http://schemas.microsoft.com/office/drawing/2014/main" val="20001"/>
                    </a:ext>
                  </a:extLst>
                </a:gridCol>
                <a:gridCol w="520700">
                  <a:extLst>
                    <a:ext uri="{9D8B030D-6E8A-4147-A177-3AD203B41FA5}">
                      <a16:colId xmlns:a16="http://schemas.microsoft.com/office/drawing/2014/main" val="20002"/>
                    </a:ext>
                  </a:extLst>
                </a:gridCol>
                <a:gridCol w="523875">
                  <a:extLst>
                    <a:ext uri="{9D8B030D-6E8A-4147-A177-3AD203B41FA5}">
                      <a16:colId xmlns:a16="http://schemas.microsoft.com/office/drawing/2014/main" val="20003"/>
                    </a:ext>
                  </a:extLst>
                </a:gridCol>
                <a:gridCol w="501650">
                  <a:extLst>
                    <a:ext uri="{9D8B030D-6E8A-4147-A177-3AD203B41FA5}">
                      <a16:colId xmlns:a16="http://schemas.microsoft.com/office/drawing/2014/main" val="20004"/>
                    </a:ext>
                  </a:extLst>
                </a:gridCol>
                <a:gridCol w="542925">
                  <a:extLst>
                    <a:ext uri="{9D8B030D-6E8A-4147-A177-3AD203B41FA5}">
                      <a16:colId xmlns:a16="http://schemas.microsoft.com/office/drawing/2014/main" val="20005"/>
                    </a:ext>
                  </a:extLst>
                </a:gridCol>
                <a:gridCol w="520700">
                  <a:extLst>
                    <a:ext uri="{9D8B030D-6E8A-4147-A177-3AD203B41FA5}">
                      <a16:colId xmlns:a16="http://schemas.microsoft.com/office/drawing/2014/main" val="20006"/>
                    </a:ext>
                  </a:extLst>
                </a:gridCol>
                <a:gridCol w="520700">
                  <a:extLst>
                    <a:ext uri="{9D8B030D-6E8A-4147-A177-3AD203B41FA5}">
                      <a16:colId xmlns:a16="http://schemas.microsoft.com/office/drawing/2014/main" val="20007"/>
                    </a:ext>
                  </a:extLst>
                </a:gridCol>
                <a:gridCol w="520700">
                  <a:extLst>
                    <a:ext uri="{9D8B030D-6E8A-4147-A177-3AD203B41FA5}">
                      <a16:colId xmlns:a16="http://schemas.microsoft.com/office/drawing/2014/main" val="20008"/>
                    </a:ext>
                  </a:extLst>
                </a:gridCol>
              </a:tblGrid>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bl>
          </a:graphicData>
        </a:graphic>
      </p:graphicFrame>
      <p:graphicFrame>
        <p:nvGraphicFramePr>
          <p:cNvPr id="22777" name="Group 1273"/>
          <p:cNvGraphicFramePr>
            <a:graphicFrameLocks noGrp="1"/>
          </p:cNvGraphicFramePr>
          <p:nvPr/>
        </p:nvGraphicFramePr>
        <p:xfrm>
          <a:off x="5257800" y="4133850"/>
          <a:ext cx="4178300" cy="517618"/>
        </p:xfrm>
        <a:graphic>
          <a:graphicData uri="http://schemas.openxmlformats.org/drawingml/2006/table">
            <a:tbl>
              <a:tblPr/>
              <a:tblGrid>
                <a:gridCol w="520700">
                  <a:extLst>
                    <a:ext uri="{9D8B030D-6E8A-4147-A177-3AD203B41FA5}">
                      <a16:colId xmlns:a16="http://schemas.microsoft.com/office/drawing/2014/main" val="20000"/>
                    </a:ext>
                  </a:extLst>
                </a:gridCol>
                <a:gridCol w="525463">
                  <a:extLst>
                    <a:ext uri="{9D8B030D-6E8A-4147-A177-3AD203B41FA5}">
                      <a16:colId xmlns:a16="http://schemas.microsoft.com/office/drawing/2014/main" val="20001"/>
                    </a:ext>
                  </a:extLst>
                </a:gridCol>
                <a:gridCol w="520700">
                  <a:extLst>
                    <a:ext uri="{9D8B030D-6E8A-4147-A177-3AD203B41FA5}">
                      <a16:colId xmlns:a16="http://schemas.microsoft.com/office/drawing/2014/main" val="20002"/>
                    </a:ext>
                  </a:extLst>
                </a:gridCol>
                <a:gridCol w="523875">
                  <a:extLst>
                    <a:ext uri="{9D8B030D-6E8A-4147-A177-3AD203B41FA5}">
                      <a16:colId xmlns:a16="http://schemas.microsoft.com/office/drawing/2014/main" val="20003"/>
                    </a:ext>
                  </a:extLst>
                </a:gridCol>
                <a:gridCol w="520700">
                  <a:extLst>
                    <a:ext uri="{9D8B030D-6E8A-4147-A177-3AD203B41FA5}">
                      <a16:colId xmlns:a16="http://schemas.microsoft.com/office/drawing/2014/main" val="20004"/>
                    </a:ext>
                  </a:extLst>
                </a:gridCol>
                <a:gridCol w="525462">
                  <a:extLst>
                    <a:ext uri="{9D8B030D-6E8A-4147-A177-3AD203B41FA5}">
                      <a16:colId xmlns:a16="http://schemas.microsoft.com/office/drawing/2014/main" val="20005"/>
                    </a:ext>
                  </a:extLst>
                </a:gridCol>
                <a:gridCol w="520700">
                  <a:extLst>
                    <a:ext uri="{9D8B030D-6E8A-4147-A177-3AD203B41FA5}">
                      <a16:colId xmlns:a16="http://schemas.microsoft.com/office/drawing/2014/main" val="20006"/>
                    </a:ext>
                  </a:extLst>
                </a:gridCol>
                <a:gridCol w="520700">
                  <a:extLst>
                    <a:ext uri="{9D8B030D-6E8A-4147-A177-3AD203B41FA5}">
                      <a16:colId xmlns:a16="http://schemas.microsoft.com/office/drawing/2014/main" val="20007"/>
                    </a:ext>
                  </a:extLst>
                </a:gridCol>
              </a:tblGrid>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00"/>
                    </a:solidFill>
                  </a:tcPr>
                </a:tc>
                <a:extLst>
                  <a:ext uri="{0D108BD9-81ED-4DB2-BD59-A6C34878D82A}">
                    <a16:rowId xmlns:a16="http://schemas.microsoft.com/office/drawing/2014/main" val="10000"/>
                  </a:ext>
                </a:extLst>
              </a:tr>
            </a:tbl>
          </a:graphicData>
        </a:graphic>
      </p:graphicFrame>
      <p:graphicFrame>
        <p:nvGraphicFramePr>
          <p:cNvPr id="22683" name="Group 1179"/>
          <p:cNvGraphicFramePr>
            <a:graphicFrameLocks noGrp="1"/>
          </p:cNvGraphicFramePr>
          <p:nvPr/>
        </p:nvGraphicFramePr>
        <p:xfrm>
          <a:off x="5257800" y="3105150"/>
          <a:ext cx="4173538" cy="517618"/>
        </p:xfrm>
        <a:graphic>
          <a:graphicData uri="http://schemas.openxmlformats.org/drawingml/2006/table">
            <a:tbl>
              <a:tblPr/>
              <a:tblGrid>
                <a:gridCol w="522288">
                  <a:extLst>
                    <a:ext uri="{9D8B030D-6E8A-4147-A177-3AD203B41FA5}">
                      <a16:colId xmlns:a16="http://schemas.microsoft.com/office/drawing/2014/main" val="20000"/>
                    </a:ext>
                  </a:extLst>
                </a:gridCol>
                <a:gridCol w="520700">
                  <a:extLst>
                    <a:ext uri="{9D8B030D-6E8A-4147-A177-3AD203B41FA5}">
                      <a16:colId xmlns:a16="http://schemas.microsoft.com/office/drawing/2014/main" val="20001"/>
                    </a:ext>
                  </a:extLst>
                </a:gridCol>
                <a:gridCol w="523875">
                  <a:extLst>
                    <a:ext uri="{9D8B030D-6E8A-4147-A177-3AD203B41FA5}">
                      <a16:colId xmlns:a16="http://schemas.microsoft.com/office/drawing/2014/main" val="20002"/>
                    </a:ext>
                  </a:extLst>
                </a:gridCol>
                <a:gridCol w="520700">
                  <a:extLst>
                    <a:ext uri="{9D8B030D-6E8A-4147-A177-3AD203B41FA5}">
                      <a16:colId xmlns:a16="http://schemas.microsoft.com/office/drawing/2014/main" val="20003"/>
                    </a:ext>
                  </a:extLst>
                </a:gridCol>
                <a:gridCol w="522287">
                  <a:extLst>
                    <a:ext uri="{9D8B030D-6E8A-4147-A177-3AD203B41FA5}">
                      <a16:colId xmlns:a16="http://schemas.microsoft.com/office/drawing/2014/main" val="20004"/>
                    </a:ext>
                  </a:extLst>
                </a:gridCol>
                <a:gridCol w="520700">
                  <a:extLst>
                    <a:ext uri="{9D8B030D-6E8A-4147-A177-3AD203B41FA5}">
                      <a16:colId xmlns:a16="http://schemas.microsoft.com/office/drawing/2014/main" val="20005"/>
                    </a:ext>
                  </a:extLst>
                </a:gridCol>
                <a:gridCol w="522288">
                  <a:extLst>
                    <a:ext uri="{9D8B030D-6E8A-4147-A177-3AD203B41FA5}">
                      <a16:colId xmlns:a16="http://schemas.microsoft.com/office/drawing/2014/main" val="20006"/>
                    </a:ext>
                  </a:extLst>
                </a:gridCol>
                <a:gridCol w="520700">
                  <a:extLst>
                    <a:ext uri="{9D8B030D-6E8A-4147-A177-3AD203B41FA5}">
                      <a16:colId xmlns:a16="http://schemas.microsoft.com/office/drawing/2014/main" val="20007"/>
                    </a:ext>
                  </a:extLst>
                </a:gridCol>
              </a:tblGrid>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extLst>
                  <a:ext uri="{0D108BD9-81ED-4DB2-BD59-A6C34878D82A}">
                    <a16:rowId xmlns:a16="http://schemas.microsoft.com/office/drawing/2014/main" val="10000"/>
                  </a:ext>
                </a:extLst>
              </a:tr>
            </a:tbl>
          </a:graphicData>
        </a:graphic>
      </p:graphicFrame>
      <p:graphicFrame>
        <p:nvGraphicFramePr>
          <p:cNvPr id="22774" name="Group 1270"/>
          <p:cNvGraphicFramePr>
            <a:graphicFrameLocks noGrp="1"/>
          </p:cNvGraphicFramePr>
          <p:nvPr/>
        </p:nvGraphicFramePr>
        <p:xfrm>
          <a:off x="5257801" y="4133850"/>
          <a:ext cx="4175125" cy="517618"/>
        </p:xfrm>
        <a:graphic>
          <a:graphicData uri="http://schemas.openxmlformats.org/drawingml/2006/table">
            <a:tbl>
              <a:tblPr/>
              <a:tblGrid>
                <a:gridCol w="520700">
                  <a:extLst>
                    <a:ext uri="{9D8B030D-6E8A-4147-A177-3AD203B41FA5}">
                      <a16:colId xmlns:a16="http://schemas.microsoft.com/office/drawing/2014/main" val="20000"/>
                    </a:ext>
                  </a:extLst>
                </a:gridCol>
                <a:gridCol w="523875">
                  <a:extLst>
                    <a:ext uri="{9D8B030D-6E8A-4147-A177-3AD203B41FA5}">
                      <a16:colId xmlns:a16="http://schemas.microsoft.com/office/drawing/2014/main" val="20001"/>
                    </a:ext>
                  </a:extLst>
                </a:gridCol>
                <a:gridCol w="520700">
                  <a:extLst>
                    <a:ext uri="{9D8B030D-6E8A-4147-A177-3AD203B41FA5}">
                      <a16:colId xmlns:a16="http://schemas.microsoft.com/office/drawing/2014/main" val="20002"/>
                    </a:ext>
                  </a:extLst>
                </a:gridCol>
                <a:gridCol w="523875">
                  <a:extLst>
                    <a:ext uri="{9D8B030D-6E8A-4147-A177-3AD203B41FA5}">
                      <a16:colId xmlns:a16="http://schemas.microsoft.com/office/drawing/2014/main" val="20003"/>
                    </a:ext>
                  </a:extLst>
                </a:gridCol>
                <a:gridCol w="501650">
                  <a:extLst>
                    <a:ext uri="{9D8B030D-6E8A-4147-A177-3AD203B41FA5}">
                      <a16:colId xmlns:a16="http://schemas.microsoft.com/office/drawing/2014/main" val="20004"/>
                    </a:ext>
                  </a:extLst>
                </a:gridCol>
                <a:gridCol w="542925">
                  <a:extLst>
                    <a:ext uri="{9D8B030D-6E8A-4147-A177-3AD203B41FA5}">
                      <a16:colId xmlns:a16="http://schemas.microsoft.com/office/drawing/2014/main" val="20005"/>
                    </a:ext>
                  </a:extLst>
                </a:gridCol>
                <a:gridCol w="520700">
                  <a:extLst>
                    <a:ext uri="{9D8B030D-6E8A-4147-A177-3AD203B41FA5}">
                      <a16:colId xmlns:a16="http://schemas.microsoft.com/office/drawing/2014/main" val="20006"/>
                    </a:ext>
                  </a:extLst>
                </a:gridCol>
                <a:gridCol w="520700">
                  <a:extLst>
                    <a:ext uri="{9D8B030D-6E8A-4147-A177-3AD203B41FA5}">
                      <a16:colId xmlns:a16="http://schemas.microsoft.com/office/drawing/2014/main" val="20007"/>
                    </a:ext>
                  </a:extLst>
                </a:gridCol>
              </a:tblGrid>
              <a:tr h="5175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bg1"/>
                          </a:solidFill>
                          <a:effectLst>
                            <a:outerShdw blurRad="38100" dist="38100" dir="2700000" algn="tl">
                              <a:srgbClr val="000000"/>
                            </a:outerShdw>
                          </a:effectLst>
                          <a:latin typeface="Times New Roman" pitchFamily="18" charset="0"/>
                        </a:rPr>
                        <a:t>N</a:t>
                      </a: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bg1"/>
                          </a:solidFill>
                          <a:effectLst>
                            <a:outerShdw blurRad="38100" dist="38100" dir="2700000" algn="tl">
                              <a:srgbClr val="000000"/>
                            </a:outerShdw>
                          </a:effectLst>
                          <a:latin typeface="Times New Roman" pitchFamily="18" charset="0"/>
                        </a:rPr>
                        <a:t>G</a:t>
                      </a: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bg1"/>
                          </a:solidFill>
                          <a:effectLst>
                            <a:outerShdw blurRad="38100" dist="38100" dir="2700000" algn="tl">
                              <a:srgbClr val="000000"/>
                            </a:outerShdw>
                          </a:effectLst>
                          <a:latin typeface="Times New Roman" pitchFamily="18" charset="0"/>
                        </a:rPr>
                        <a:t>Ô</a:t>
                      </a: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bg1"/>
                          </a:solidFill>
                          <a:effectLst>
                            <a:outerShdw blurRad="38100" dist="38100" dir="2700000" algn="tl">
                              <a:srgbClr val="000000"/>
                            </a:outerShdw>
                          </a:effectLst>
                          <a:latin typeface="Times New Roman" pitchFamily="18" charset="0"/>
                        </a:rPr>
                        <a:t>Q</a:t>
                      </a: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bg1"/>
                          </a:solidFill>
                          <a:effectLst>
                            <a:outerShdw blurRad="38100" dist="38100" dir="2700000" algn="tl">
                              <a:srgbClr val="000000"/>
                            </a:outerShdw>
                          </a:effectLst>
                          <a:latin typeface="Times New Roman" pitchFamily="18" charset="0"/>
                        </a:rPr>
                        <a:t>U</a:t>
                      </a: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bg1"/>
                          </a:solidFill>
                          <a:effectLst>
                            <a:outerShdw blurRad="38100" dist="38100" dir="2700000" algn="tl">
                              <a:srgbClr val="000000"/>
                            </a:outerShdw>
                          </a:effectLst>
                          <a:latin typeface="Times New Roman" pitchFamily="18" charset="0"/>
                        </a:rPr>
                        <a:t>Y</a:t>
                      </a: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bg1"/>
                          </a:solidFill>
                          <a:effectLst>
                            <a:outerShdw blurRad="38100" dist="38100" dir="2700000" algn="tl">
                              <a:srgbClr val="000000"/>
                            </a:outerShdw>
                          </a:effectLst>
                          <a:latin typeface="Times New Roman" pitchFamily="18" charset="0"/>
                        </a:rPr>
                        <a:t>Ề</a:t>
                      </a: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bg1"/>
                          </a:solidFill>
                          <a:effectLst>
                            <a:outerShdw blurRad="38100" dist="38100" dir="2700000" algn="tl">
                              <a:srgbClr val="000000"/>
                            </a:outerShdw>
                          </a:effectLst>
                          <a:latin typeface="Times New Roman" pitchFamily="18" charset="0"/>
                        </a:rPr>
                        <a:t>N</a:t>
                      </a: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00"/>
                    </a:solidFill>
                  </a:tcPr>
                </a:tc>
                <a:extLst>
                  <a:ext uri="{0D108BD9-81ED-4DB2-BD59-A6C34878D82A}">
                    <a16:rowId xmlns:a16="http://schemas.microsoft.com/office/drawing/2014/main" val="10000"/>
                  </a:ext>
                </a:extLst>
              </a:tr>
            </a:tbl>
          </a:graphicData>
        </a:graphic>
      </p:graphicFrame>
      <p:graphicFrame>
        <p:nvGraphicFramePr>
          <p:cNvPr id="22761" name="Group 1257"/>
          <p:cNvGraphicFramePr>
            <a:graphicFrameLocks noGrp="1"/>
          </p:cNvGraphicFramePr>
          <p:nvPr/>
        </p:nvGraphicFramePr>
        <p:xfrm>
          <a:off x="5257800" y="3105150"/>
          <a:ext cx="4178300" cy="517618"/>
        </p:xfrm>
        <a:graphic>
          <a:graphicData uri="http://schemas.openxmlformats.org/drawingml/2006/table">
            <a:tbl>
              <a:tblPr/>
              <a:tblGrid>
                <a:gridCol w="520700">
                  <a:extLst>
                    <a:ext uri="{9D8B030D-6E8A-4147-A177-3AD203B41FA5}">
                      <a16:colId xmlns:a16="http://schemas.microsoft.com/office/drawing/2014/main" val="20000"/>
                    </a:ext>
                  </a:extLst>
                </a:gridCol>
                <a:gridCol w="525463">
                  <a:extLst>
                    <a:ext uri="{9D8B030D-6E8A-4147-A177-3AD203B41FA5}">
                      <a16:colId xmlns:a16="http://schemas.microsoft.com/office/drawing/2014/main" val="20001"/>
                    </a:ext>
                  </a:extLst>
                </a:gridCol>
                <a:gridCol w="520700">
                  <a:extLst>
                    <a:ext uri="{9D8B030D-6E8A-4147-A177-3AD203B41FA5}">
                      <a16:colId xmlns:a16="http://schemas.microsoft.com/office/drawing/2014/main" val="20002"/>
                    </a:ext>
                  </a:extLst>
                </a:gridCol>
                <a:gridCol w="523875">
                  <a:extLst>
                    <a:ext uri="{9D8B030D-6E8A-4147-A177-3AD203B41FA5}">
                      <a16:colId xmlns:a16="http://schemas.microsoft.com/office/drawing/2014/main" val="20003"/>
                    </a:ext>
                  </a:extLst>
                </a:gridCol>
                <a:gridCol w="520700">
                  <a:extLst>
                    <a:ext uri="{9D8B030D-6E8A-4147-A177-3AD203B41FA5}">
                      <a16:colId xmlns:a16="http://schemas.microsoft.com/office/drawing/2014/main" val="20004"/>
                    </a:ext>
                  </a:extLst>
                </a:gridCol>
                <a:gridCol w="525462">
                  <a:extLst>
                    <a:ext uri="{9D8B030D-6E8A-4147-A177-3AD203B41FA5}">
                      <a16:colId xmlns:a16="http://schemas.microsoft.com/office/drawing/2014/main" val="20005"/>
                    </a:ext>
                  </a:extLst>
                </a:gridCol>
                <a:gridCol w="520700">
                  <a:extLst>
                    <a:ext uri="{9D8B030D-6E8A-4147-A177-3AD203B41FA5}">
                      <a16:colId xmlns:a16="http://schemas.microsoft.com/office/drawing/2014/main" val="20006"/>
                    </a:ext>
                  </a:extLst>
                </a:gridCol>
                <a:gridCol w="520700">
                  <a:extLst>
                    <a:ext uri="{9D8B030D-6E8A-4147-A177-3AD203B41FA5}">
                      <a16:colId xmlns:a16="http://schemas.microsoft.com/office/drawing/2014/main" val="20007"/>
                    </a:ext>
                  </a:extLst>
                </a:gridCol>
              </a:tblGrid>
              <a:tr h="5175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99"/>
                          </a:solidFill>
                          <a:effectLst>
                            <a:outerShdw blurRad="38100" dist="38100" dir="2700000" algn="tl">
                              <a:srgbClr val="000000"/>
                            </a:outerShdw>
                          </a:effectLst>
                          <a:latin typeface="Times New Roman" pitchFamily="18" charset="0"/>
                        </a:rPr>
                        <a:t>Đ</a:t>
                      </a: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99"/>
                          </a:solidFill>
                          <a:effectLst>
                            <a:outerShdw blurRad="38100" dist="38100" dir="2700000" algn="tl">
                              <a:srgbClr val="000000"/>
                            </a:outerShdw>
                          </a:effectLst>
                          <a:latin typeface="Times New Roman" pitchFamily="18" charset="0"/>
                        </a:rPr>
                        <a:t>Ư</a:t>
                      </a: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99"/>
                          </a:solidFill>
                          <a:effectLst>
                            <a:outerShdw blurRad="38100" dist="38100" dir="2700000" algn="tl">
                              <a:srgbClr val="000000"/>
                            </a:outerShdw>
                          </a:effectLst>
                          <a:latin typeface="Times New Roman" pitchFamily="18" charset="0"/>
                        </a:rPr>
                        <a:t>Ờ</a:t>
                      </a: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99"/>
                          </a:solidFill>
                          <a:effectLst>
                            <a:outerShdw blurRad="38100" dist="38100" dir="2700000" algn="tl">
                              <a:srgbClr val="000000"/>
                            </a:outerShdw>
                          </a:effectLst>
                          <a:latin typeface="Times New Roman" pitchFamily="18" charset="0"/>
                        </a:rPr>
                        <a:t>N</a:t>
                      </a: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99"/>
                          </a:solidFill>
                          <a:effectLst>
                            <a:outerShdw blurRad="38100" dist="38100" dir="2700000" algn="tl">
                              <a:srgbClr val="000000"/>
                            </a:outerShdw>
                          </a:effectLst>
                          <a:latin typeface="Times New Roman" pitchFamily="18" charset="0"/>
                        </a:rPr>
                        <a:t>G</a:t>
                      </a: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99"/>
                          </a:solidFill>
                          <a:effectLst>
                            <a:outerShdw blurRad="38100" dist="38100" dir="2700000" algn="tl">
                              <a:srgbClr val="000000"/>
                            </a:outerShdw>
                          </a:effectLst>
                          <a:latin typeface="Times New Roman" pitchFamily="18" charset="0"/>
                        </a:rPr>
                        <a:t>L</a:t>
                      </a: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99"/>
                          </a:solidFill>
                          <a:effectLst>
                            <a:outerShdw blurRad="38100" dist="38100" dir="2700000" algn="tl">
                              <a:srgbClr val="000000"/>
                            </a:outerShdw>
                          </a:effectLst>
                          <a:latin typeface="Times New Roman" pitchFamily="18" charset="0"/>
                        </a:rPr>
                        <a:t>Â</a:t>
                      </a: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99"/>
                          </a:solidFill>
                          <a:effectLst>
                            <a:outerShdw blurRad="38100" dist="38100" dir="2700000" algn="tl">
                              <a:srgbClr val="000000"/>
                            </a:outerShdw>
                          </a:effectLst>
                          <a:latin typeface="Times New Roman" pitchFamily="18" charset="0"/>
                        </a:rPr>
                        <a:t>M</a:t>
                      </a: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99"/>
                    </a:solidFill>
                  </a:tcPr>
                </a:tc>
                <a:extLst>
                  <a:ext uri="{0D108BD9-81ED-4DB2-BD59-A6C34878D82A}">
                    <a16:rowId xmlns:a16="http://schemas.microsoft.com/office/drawing/2014/main" val="10000"/>
                  </a:ext>
                </a:extLst>
              </a:tr>
            </a:tbl>
          </a:graphicData>
        </a:graphic>
      </p:graphicFrame>
      <p:graphicFrame>
        <p:nvGraphicFramePr>
          <p:cNvPr id="22770" name="Group 1266"/>
          <p:cNvGraphicFramePr>
            <a:graphicFrameLocks noGrp="1"/>
          </p:cNvGraphicFramePr>
          <p:nvPr/>
        </p:nvGraphicFramePr>
        <p:xfrm>
          <a:off x="4743451" y="3619500"/>
          <a:ext cx="1565275" cy="517618"/>
        </p:xfrm>
        <a:graphic>
          <a:graphicData uri="http://schemas.openxmlformats.org/drawingml/2006/table">
            <a:tbl>
              <a:tblPr/>
              <a:tblGrid>
                <a:gridCol w="520700">
                  <a:extLst>
                    <a:ext uri="{9D8B030D-6E8A-4147-A177-3AD203B41FA5}">
                      <a16:colId xmlns:a16="http://schemas.microsoft.com/office/drawing/2014/main" val="20000"/>
                    </a:ext>
                  </a:extLst>
                </a:gridCol>
                <a:gridCol w="523875">
                  <a:extLst>
                    <a:ext uri="{9D8B030D-6E8A-4147-A177-3AD203B41FA5}">
                      <a16:colId xmlns:a16="http://schemas.microsoft.com/office/drawing/2014/main" val="20001"/>
                    </a:ext>
                  </a:extLst>
                </a:gridCol>
                <a:gridCol w="520700">
                  <a:extLst>
                    <a:ext uri="{9D8B030D-6E8A-4147-A177-3AD203B41FA5}">
                      <a16:colId xmlns:a16="http://schemas.microsoft.com/office/drawing/2014/main" val="20002"/>
                    </a:ext>
                  </a:extLst>
                </a:gridCol>
              </a:tblGrid>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extLst>
                  <a:ext uri="{0D108BD9-81ED-4DB2-BD59-A6C34878D82A}">
                    <a16:rowId xmlns:a16="http://schemas.microsoft.com/office/drawing/2014/main" val="10000"/>
                  </a:ext>
                </a:extLst>
              </a:tr>
            </a:tbl>
          </a:graphicData>
        </a:graphic>
      </p:graphicFrame>
      <p:sp>
        <p:nvSpPr>
          <p:cNvPr id="22762" name="AutoShape 1258"/>
          <p:cNvSpPr>
            <a:spLocks noChangeArrowheads="1"/>
          </p:cNvSpPr>
          <p:nvPr/>
        </p:nvSpPr>
        <p:spPr bwMode="auto">
          <a:xfrm>
            <a:off x="9829800" y="990600"/>
            <a:ext cx="381000" cy="304800"/>
          </a:xfrm>
          <a:prstGeom prst="cube">
            <a:avLst>
              <a:gd name="adj" fmla="val 25000"/>
            </a:avLst>
          </a:prstGeom>
          <a:noFill/>
          <a:ln w="9525">
            <a:solidFill>
              <a:srgbClr val="7030A0"/>
            </a:solidFill>
            <a:miter lim="800000"/>
            <a:headEnd/>
            <a:tailEnd/>
          </a:ln>
          <a:effectLst/>
        </p:spPr>
        <p:txBody>
          <a:bodyPr wrap="none" anchor="ctr"/>
          <a:lstStyle/>
          <a:p>
            <a:pPr algn="ctr" defTabSz="457200">
              <a:defRPr/>
            </a:pPr>
            <a:r>
              <a:rPr lang="en-US" b="1">
                <a:solidFill>
                  <a:srgbClr val="FFFF00"/>
                </a:solidFill>
                <a:effectLst>
                  <a:outerShdw blurRad="38100" dist="38100" dir="2700000" algn="tl">
                    <a:srgbClr val="FFFFFF"/>
                  </a:outerShdw>
                </a:effectLst>
                <a:latin typeface="Arial" charset="0"/>
              </a:rPr>
              <a:t>1</a:t>
            </a:r>
          </a:p>
        </p:txBody>
      </p:sp>
      <p:sp>
        <p:nvSpPr>
          <p:cNvPr id="22763" name="AutoShape 1259"/>
          <p:cNvSpPr>
            <a:spLocks noChangeArrowheads="1"/>
          </p:cNvSpPr>
          <p:nvPr/>
        </p:nvSpPr>
        <p:spPr bwMode="auto">
          <a:xfrm>
            <a:off x="9829800" y="1600200"/>
            <a:ext cx="381000" cy="304800"/>
          </a:xfrm>
          <a:prstGeom prst="cube">
            <a:avLst>
              <a:gd name="adj" fmla="val 25000"/>
            </a:avLst>
          </a:prstGeom>
          <a:noFill/>
          <a:ln w="9525">
            <a:solidFill>
              <a:srgbClr val="7030A0"/>
            </a:solidFill>
            <a:miter lim="800000"/>
            <a:headEnd/>
            <a:tailEnd/>
          </a:ln>
          <a:effectLst/>
        </p:spPr>
        <p:txBody>
          <a:bodyPr wrap="none" anchor="ctr"/>
          <a:lstStyle/>
          <a:p>
            <a:pPr algn="ctr" defTabSz="457200">
              <a:defRPr/>
            </a:pPr>
            <a:r>
              <a:rPr lang="en-US" b="1">
                <a:solidFill>
                  <a:srgbClr val="FFFF00"/>
                </a:solidFill>
                <a:effectLst>
                  <a:outerShdw blurRad="38100" dist="38100" dir="2700000" algn="tl">
                    <a:srgbClr val="FFFFFF"/>
                  </a:outerShdw>
                </a:effectLst>
                <a:latin typeface="Arial" charset="0"/>
              </a:rPr>
              <a:t>2</a:t>
            </a:r>
          </a:p>
        </p:txBody>
      </p:sp>
      <p:sp>
        <p:nvSpPr>
          <p:cNvPr id="22764" name="AutoShape 1260"/>
          <p:cNvSpPr>
            <a:spLocks noChangeArrowheads="1"/>
          </p:cNvSpPr>
          <p:nvPr/>
        </p:nvSpPr>
        <p:spPr bwMode="auto">
          <a:xfrm>
            <a:off x="9829800" y="2057400"/>
            <a:ext cx="304800" cy="304800"/>
          </a:xfrm>
          <a:prstGeom prst="cube">
            <a:avLst>
              <a:gd name="adj" fmla="val 25000"/>
            </a:avLst>
          </a:prstGeom>
          <a:noFill/>
          <a:ln w="9525">
            <a:solidFill>
              <a:srgbClr val="7030A0"/>
            </a:solidFill>
            <a:miter lim="800000"/>
            <a:headEnd/>
            <a:tailEnd/>
          </a:ln>
          <a:effectLst/>
        </p:spPr>
        <p:txBody>
          <a:bodyPr wrap="none" anchor="ctr"/>
          <a:lstStyle/>
          <a:p>
            <a:pPr algn="ctr" defTabSz="457200">
              <a:defRPr/>
            </a:pPr>
            <a:r>
              <a:rPr lang="en-US" b="1">
                <a:solidFill>
                  <a:srgbClr val="FFFF00"/>
                </a:solidFill>
                <a:effectLst>
                  <a:outerShdw blurRad="38100" dist="38100" dir="2700000" algn="tl">
                    <a:srgbClr val="FFFFFF"/>
                  </a:outerShdw>
                </a:effectLst>
                <a:latin typeface="Arial" charset="0"/>
              </a:rPr>
              <a:t>3</a:t>
            </a:r>
          </a:p>
        </p:txBody>
      </p:sp>
      <p:sp>
        <p:nvSpPr>
          <p:cNvPr id="22765" name="AutoShape 1261"/>
          <p:cNvSpPr>
            <a:spLocks noChangeArrowheads="1"/>
          </p:cNvSpPr>
          <p:nvPr/>
        </p:nvSpPr>
        <p:spPr bwMode="auto">
          <a:xfrm>
            <a:off x="9829800" y="4914900"/>
            <a:ext cx="342900" cy="304800"/>
          </a:xfrm>
          <a:prstGeom prst="cube">
            <a:avLst>
              <a:gd name="adj" fmla="val 25000"/>
            </a:avLst>
          </a:prstGeom>
          <a:noFill/>
          <a:ln w="9525">
            <a:solidFill>
              <a:srgbClr val="7030A0"/>
            </a:solidFill>
            <a:miter lim="800000"/>
            <a:headEnd/>
            <a:tailEnd/>
          </a:ln>
          <a:effectLst/>
        </p:spPr>
        <p:txBody>
          <a:bodyPr wrap="none" anchor="ctr"/>
          <a:lstStyle/>
          <a:p>
            <a:pPr algn="ctr" defTabSz="457200">
              <a:defRPr/>
            </a:pPr>
            <a:r>
              <a:rPr lang="en-US" b="1">
                <a:solidFill>
                  <a:srgbClr val="FFFF00"/>
                </a:solidFill>
                <a:effectLst>
                  <a:outerShdw blurRad="38100" dist="38100" dir="2700000" algn="tl">
                    <a:srgbClr val="FFFFFF"/>
                  </a:outerShdw>
                </a:effectLst>
                <a:latin typeface="Arial" charset="0"/>
              </a:rPr>
              <a:t>8</a:t>
            </a:r>
          </a:p>
        </p:txBody>
      </p:sp>
      <p:sp>
        <p:nvSpPr>
          <p:cNvPr id="22766" name="AutoShape 1262"/>
          <p:cNvSpPr>
            <a:spLocks noChangeArrowheads="1"/>
          </p:cNvSpPr>
          <p:nvPr/>
        </p:nvSpPr>
        <p:spPr bwMode="auto">
          <a:xfrm>
            <a:off x="9829800" y="2667000"/>
            <a:ext cx="342900" cy="304800"/>
          </a:xfrm>
          <a:prstGeom prst="cube">
            <a:avLst>
              <a:gd name="adj" fmla="val 25000"/>
            </a:avLst>
          </a:prstGeom>
          <a:noFill/>
          <a:ln w="9525">
            <a:solidFill>
              <a:srgbClr val="7030A0"/>
            </a:solidFill>
            <a:miter lim="800000"/>
            <a:headEnd/>
            <a:tailEnd/>
          </a:ln>
          <a:effectLst/>
        </p:spPr>
        <p:txBody>
          <a:bodyPr wrap="none" anchor="ctr"/>
          <a:lstStyle/>
          <a:p>
            <a:pPr algn="ctr" defTabSz="457200">
              <a:defRPr/>
            </a:pPr>
            <a:r>
              <a:rPr lang="en-US" b="1">
                <a:solidFill>
                  <a:srgbClr val="FFFF00"/>
                </a:solidFill>
                <a:effectLst>
                  <a:outerShdw blurRad="38100" dist="38100" dir="2700000" algn="tl">
                    <a:srgbClr val="FFFFFF"/>
                  </a:outerShdw>
                </a:effectLst>
                <a:latin typeface="Arial" charset="0"/>
              </a:rPr>
              <a:t>4</a:t>
            </a:r>
          </a:p>
        </p:txBody>
      </p:sp>
      <p:sp>
        <p:nvSpPr>
          <p:cNvPr id="22767" name="AutoShape 1263"/>
          <p:cNvSpPr>
            <a:spLocks noChangeArrowheads="1"/>
          </p:cNvSpPr>
          <p:nvPr/>
        </p:nvSpPr>
        <p:spPr bwMode="auto">
          <a:xfrm>
            <a:off x="9829800" y="3162300"/>
            <a:ext cx="342900" cy="304800"/>
          </a:xfrm>
          <a:prstGeom prst="cube">
            <a:avLst>
              <a:gd name="adj" fmla="val 25000"/>
            </a:avLst>
          </a:prstGeom>
          <a:noFill/>
          <a:ln w="9525">
            <a:solidFill>
              <a:srgbClr val="7030A0"/>
            </a:solidFill>
            <a:miter lim="800000"/>
            <a:headEnd/>
            <a:tailEnd/>
          </a:ln>
          <a:effectLst/>
        </p:spPr>
        <p:txBody>
          <a:bodyPr wrap="none" anchor="ctr"/>
          <a:lstStyle/>
          <a:p>
            <a:pPr algn="ctr" defTabSz="457200">
              <a:defRPr/>
            </a:pPr>
            <a:r>
              <a:rPr lang="en-US" b="1">
                <a:solidFill>
                  <a:srgbClr val="FFFF00"/>
                </a:solidFill>
                <a:effectLst>
                  <a:outerShdw blurRad="38100" dist="38100" dir="2700000" algn="tl">
                    <a:srgbClr val="FFFFFF"/>
                  </a:outerShdw>
                </a:effectLst>
                <a:latin typeface="Arial" charset="0"/>
              </a:rPr>
              <a:t>5</a:t>
            </a:r>
          </a:p>
        </p:txBody>
      </p:sp>
      <p:sp>
        <p:nvSpPr>
          <p:cNvPr id="22768" name="AutoShape 1264"/>
          <p:cNvSpPr>
            <a:spLocks noChangeArrowheads="1"/>
          </p:cNvSpPr>
          <p:nvPr/>
        </p:nvSpPr>
        <p:spPr bwMode="auto">
          <a:xfrm>
            <a:off x="9829800" y="3733800"/>
            <a:ext cx="342900" cy="304800"/>
          </a:xfrm>
          <a:prstGeom prst="cube">
            <a:avLst>
              <a:gd name="adj" fmla="val 25000"/>
            </a:avLst>
          </a:prstGeom>
          <a:noFill/>
          <a:ln w="9525">
            <a:solidFill>
              <a:srgbClr val="7030A0"/>
            </a:solidFill>
            <a:miter lim="800000"/>
            <a:headEnd/>
            <a:tailEnd/>
          </a:ln>
          <a:effectLst/>
        </p:spPr>
        <p:txBody>
          <a:bodyPr wrap="none" anchor="ctr"/>
          <a:lstStyle/>
          <a:p>
            <a:pPr algn="ctr" defTabSz="457200">
              <a:defRPr/>
            </a:pPr>
            <a:r>
              <a:rPr lang="en-US" b="1">
                <a:solidFill>
                  <a:srgbClr val="FFFF00"/>
                </a:solidFill>
                <a:effectLst>
                  <a:outerShdw blurRad="38100" dist="38100" dir="2700000" algn="tl">
                    <a:srgbClr val="FFFFFF"/>
                  </a:outerShdw>
                </a:effectLst>
                <a:latin typeface="Arial" charset="0"/>
              </a:rPr>
              <a:t>6</a:t>
            </a:r>
          </a:p>
        </p:txBody>
      </p:sp>
      <p:sp>
        <p:nvSpPr>
          <p:cNvPr id="22769" name="AutoShape 1265"/>
          <p:cNvSpPr>
            <a:spLocks noChangeArrowheads="1"/>
          </p:cNvSpPr>
          <p:nvPr/>
        </p:nvSpPr>
        <p:spPr bwMode="auto">
          <a:xfrm>
            <a:off x="9829800" y="4305300"/>
            <a:ext cx="342900" cy="304800"/>
          </a:xfrm>
          <a:prstGeom prst="cube">
            <a:avLst>
              <a:gd name="adj" fmla="val 25000"/>
            </a:avLst>
          </a:prstGeom>
          <a:noFill/>
          <a:ln w="9525">
            <a:solidFill>
              <a:srgbClr val="7030A0"/>
            </a:solidFill>
            <a:miter lim="800000"/>
            <a:headEnd/>
            <a:tailEnd/>
          </a:ln>
          <a:effectLst/>
        </p:spPr>
        <p:txBody>
          <a:bodyPr wrap="none" anchor="ctr"/>
          <a:lstStyle/>
          <a:p>
            <a:pPr algn="ctr" defTabSz="457200">
              <a:defRPr/>
            </a:pPr>
            <a:r>
              <a:rPr lang="en-US" b="1">
                <a:solidFill>
                  <a:srgbClr val="FFFF00"/>
                </a:solidFill>
                <a:effectLst>
                  <a:outerShdw blurRad="38100" dist="38100" dir="2700000" algn="tl">
                    <a:srgbClr val="FFFFFF"/>
                  </a:outerShdw>
                </a:effectLst>
                <a:latin typeface="Arial" charset="0"/>
              </a:rPr>
              <a:t>7</a:t>
            </a:r>
          </a:p>
        </p:txBody>
      </p:sp>
      <p:graphicFrame>
        <p:nvGraphicFramePr>
          <p:cNvPr id="22739" name="Group 1235"/>
          <p:cNvGraphicFramePr>
            <a:graphicFrameLocks noGrp="1"/>
          </p:cNvGraphicFramePr>
          <p:nvPr/>
        </p:nvGraphicFramePr>
        <p:xfrm>
          <a:off x="4743451" y="3619500"/>
          <a:ext cx="1565275" cy="517618"/>
        </p:xfrm>
        <a:graphic>
          <a:graphicData uri="http://schemas.openxmlformats.org/drawingml/2006/table">
            <a:tbl>
              <a:tblPr/>
              <a:tblGrid>
                <a:gridCol w="520700">
                  <a:extLst>
                    <a:ext uri="{9D8B030D-6E8A-4147-A177-3AD203B41FA5}">
                      <a16:colId xmlns:a16="http://schemas.microsoft.com/office/drawing/2014/main" val="20000"/>
                    </a:ext>
                  </a:extLst>
                </a:gridCol>
                <a:gridCol w="523875">
                  <a:extLst>
                    <a:ext uri="{9D8B030D-6E8A-4147-A177-3AD203B41FA5}">
                      <a16:colId xmlns:a16="http://schemas.microsoft.com/office/drawing/2014/main" val="20001"/>
                    </a:ext>
                  </a:extLst>
                </a:gridCol>
                <a:gridCol w="520700">
                  <a:extLst>
                    <a:ext uri="{9D8B030D-6E8A-4147-A177-3AD203B41FA5}">
                      <a16:colId xmlns:a16="http://schemas.microsoft.com/office/drawing/2014/main" val="20002"/>
                    </a:ext>
                  </a:extLst>
                </a:gridCol>
              </a:tblGrid>
              <a:tr h="5175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FF00"/>
                          </a:solidFill>
                          <a:effectLst>
                            <a:outerShdw blurRad="38100" dist="38100" dir="2700000" algn="tl">
                              <a:srgbClr val="000000"/>
                            </a:outerShdw>
                          </a:effectLst>
                          <a:latin typeface="Times New Roman" pitchFamily="18" charset="0"/>
                        </a:rPr>
                        <a:t>B</a:t>
                      </a: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FF00"/>
                          </a:solidFill>
                          <a:effectLst>
                            <a:outerShdw blurRad="38100" dist="38100" dir="2700000" algn="tl">
                              <a:srgbClr val="000000"/>
                            </a:outerShdw>
                          </a:effectLst>
                          <a:latin typeface="Times New Roman" pitchFamily="18" charset="0"/>
                        </a:rPr>
                        <a:t>Ắ</a:t>
                      </a: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FF00"/>
                          </a:solidFill>
                          <a:effectLst>
                            <a:outerShdw blurRad="38100" dist="38100" dir="2700000" algn="tl">
                              <a:srgbClr val="000000"/>
                            </a:outerShdw>
                          </a:effectLst>
                          <a:latin typeface="Times New Roman" pitchFamily="18" charset="0"/>
                        </a:rPr>
                        <a:t>C</a:t>
                      </a: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FF"/>
                    </a:solidFill>
                  </a:tcPr>
                </a:tc>
                <a:extLst>
                  <a:ext uri="{0D108BD9-81ED-4DB2-BD59-A6C34878D82A}">
                    <a16:rowId xmlns:a16="http://schemas.microsoft.com/office/drawing/2014/main" val="10000"/>
                  </a:ext>
                </a:extLst>
              </a:tr>
            </a:tbl>
          </a:graphicData>
        </a:graphic>
      </p:graphicFrame>
      <p:graphicFrame>
        <p:nvGraphicFramePr>
          <p:cNvPr id="11114" name="Group 874"/>
          <p:cNvGraphicFramePr>
            <a:graphicFrameLocks noGrp="1"/>
          </p:cNvGraphicFramePr>
          <p:nvPr/>
        </p:nvGraphicFramePr>
        <p:xfrm>
          <a:off x="3162301" y="4648200"/>
          <a:ext cx="4695825" cy="517618"/>
        </p:xfrm>
        <a:graphic>
          <a:graphicData uri="http://schemas.openxmlformats.org/drawingml/2006/table">
            <a:tbl>
              <a:tblPr/>
              <a:tblGrid>
                <a:gridCol w="520700">
                  <a:extLst>
                    <a:ext uri="{9D8B030D-6E8A-4147-A177-3AD203B41FA5}">
                      <a16:colId xmlns:a16="http://schemas.microsoft.com/office/drawing/2014/main" val="20000"/>
                    </a:ext>
                  </a:extLst>
                </a:gridCol>
                <a:gridCol w="523875">
                  <a:extLst>
                    <a:ext uri="{9D8B030D-6E8A-4147-A177-3AD203B41FA5}">
                      <a16:colId xmlns:a16="http://schemas.microsoft.com/office/drawing/2014/main" val="20001"/>
                    </a:ext>
                  </a:extLst>
                </a:gridCol>
                <a:gridCol w="520700">
                  <a:extLst>
                    <a:ext uri="{9D8B030D-6E8A-4147-A177-3AD203B41FA5}">
                      <a16:colId xmlns:a16="http://schemas.microsoft.com/office/drawing/2014/main" val="20002"/>
                    </a:ext>
                  </a:extLst>
                </a:gridCol>
                <a:gridCol w="522288">
                  <a:extLst>
                    <a:ext uri="{9D8B030D-6E8A-4147-A177-3AD203B41FA5}">
                      <a16:colId xmlns:a16="http://schemas.microsoft.com/office/drawing/2014/main" val="20003"/>
                    </a:ext>
                  </a:extLst>
                </a:gridCol>
                <a:gridCol w="522287">
                  <a:extLst>
                    <a:ext uri="{9D8B030D-6E8A-4147-A177-3AD203B41FA5}">
                      <a16:colId xmlns:a16="http://schemas.microsoft.com/office/drawing/2014/main" val="20004"/>
                    </a:ext>
                  </a:extLst>
                </a:gridCol>
                <a:gridCol w="522288">
                  <a:extLst>
                    <a:ext uri="{9D8B030D-6E8A-4147-A177-3AD203B41FA5}">
                      <a16:colId xmlns:a16="http://schemas.microsoft.com/office/drawing/2014/main" val="20005"/>
                    </a:ext>
                  </a:extLst>
                </a:gridCol>
                <a:gridCol w="520700">
                  <a:extLst>
                    <a:ext uri="{9D8B030D-6E8A-4147-A177-3AD203B41FA5}">
                      <a16:colId xmlns:a16="http://schemas.microsoft.com/office/drawing/2014/main" val="20006"/>
                    </a:ext>
                  </a:extLst>
                </a:gridCol>
                <a:gridCol w="522287">
                  <a:extLst>
                    <a:ext uri="{9D8B030D-6E8A-4147-A177-3AD203B41FA5}">
                      <a16:colId xmlns:a16="http://schemas.microsoft.com/office/drawing/2014/main" val="20007"/>
                    </a:ext>
                  </a:extLst>
                </a:gridCol>
                <a:gridCol w="520700">
                  <a:extLst>
                    <a:ext uri="{9D8B030D-6E8A-4147-A177-3AD203B41FA5}">
                      <a16:colId xmlns:a16="http://schemas.microsoft.com/office/drawing/2014/main" val="20008"/>
                    </a:ext>
                  </a:extLst>
                </a:gridCol>
              </a:tblGrid>
              <a:tr h="5175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outerShdw blurRad="38100" dist="38100" dir="2700000" algn="tl">
                              <a:srgbClr val="FFFFFF"/>
                            </a:outerShdw>
                          </a:effectLst>
                          <a:latin typeface="Times New Roman" pitchFamily="18" charset="0"/>
                        </a:rPr>
                        <a:t>H</a:t>
                      </a: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outerShdw blurRad="38100" dist="38100" dir="2700000" algn="tl">
                              <a:srgbClr val="FFFFFF"/>
                            </a:outerShdw>
                          </a:effectLst>
                          <a:latin typeface="Times New Roman" pitchFamily="18" charset="0"/>
                        </a:rPr>
                        <a:t>O</a:t>
                      </a: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outerShdw blurRad="38100" dist="38100" dir="2700000" algn="tl">
                              <a:srgbClr val="FFFFFF"/>
                            </a:outerShdw>
                          </a:effectLst>
                          <a:latin typeface="Times New Roman" pitchFamily="18" charset="0"/>
                        </a:rPr>
                        <a:t>Ằ</a:t>
                      </a: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outerShdw blurRad="38100" dist="38100" dir="2700000" algn="tl">
                              <a:srgbClr val="FFFFFF"/>
                            </a:outerShdw>
                          </a:effectLst>
                          <a:latin typeface="Times New Roman" pitchFamily="18" charset="0"/>
                        </a:rPr>
                        <a:t>N</a:t>
                      </a: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outerShdw blurRad="38100" dist="38100" dir="2700000" algn="tl">
                              <a:srgbClr val="FFFFFF"/>
                            </a:outerShdw>
                          </a:effectLst>
                          <a:latin typeface="Times New Roman" pitchFamily="18" charset="0"/>
                        </a:rPr>
                        <a:t>G</a:t>
                      </a: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outerShdw blurRad="38100" dist="38100" dir="2700000" algn="tl">
                              <a:srgbClr val="FFFFFF"/>
                            </a:outerShdw>
                          </a:effectLst>
                          <a:latin typeface="Times New Roman" pitchFamily="18" charset="0"/>
                        </a:rPr>
                        <a:t>T</a:t>
                      </a: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outerShdw blurRad="38100" dist="38100" dir="2700000" algn="tl">
                              <a:srgbClr val="FFFFFF"/>
                            </a:outerShdw>
                          </a:effectLst>
                          <a:latin typeface="Times New Roman" pitchFamily="18" charset="0"/>
                        </a:rPr>
                        <a:t>H</a:t>
                      </a: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outerShdw blurRad="38100" dist="38100" dir="2700000" algn="tl">
                              <a:srgbClr val="FFFFFF"/>
                            </a:outerShdw>
                          </a:effectLst>
                          <a:latin typeface="Times New Roman" pitchFamily="18" charset="0"/>
                        </a:rPr>
                        <a:t>Á</a:t>
                      </a: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outerShdw blurRad="38100" dist="38100" dir="2700000" algn="tl">
                              <a:srgbClr val="FFFFFF"/>
                            </a:outerShdw>
                          </a:effectLst>
                          <a:latin typeface="Times New Roman" pitchFamily="18" charset="0"/>
                        </a:rPr>
                        <a:t>O</a:t>
                      </a:r>
                    </a:p>
                  </a:txBody>
                  <a:tcPr marT="45449" marB="45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bl>
          </a:graphicData>
        </a:graphic>
      </p:graphicFrame>
      <p:graphicFrame>
        <p:nvGraphicFramePr>
          <p:cNvPr id="22829" name="Group 1325"/>
          <p:cNvGraphicFramePr>
            <a:graphicFrameLocks noGrp="1"/>
          </p:cNvGraphicFramePr>
          <p:nvPr>
            <p:ph type="tbl" idx="4294967295"/>
          </p:nvPr>
        </p:nvGraphicFramePr>
        <p:xfrm>
          <a:off x="5238750" y="1047751"/>
          <a:ext cx="533400" cy="4148139"/>
        </p:xfrm>
        <a:graphic>
          <a:graphicData uri="http://schemas.openxmlformats.org/drawingml/2006/table">
            <a:tbl>
              <a:tblPr/>
              <a:tblGrid>
                <a:gridCol w="533400">
                  <a:extLst>
                    <a:ext uri="{9D8B030D-6E8A-4147-A177-3AD203B41FA5}">
                      <a16:colId xmlns:a16="http://schemas.microsoft.com/office/drawing/2014/main" val="20000"/>
                    </a:ext>
                  </a:extLst>
                </a:gridCol>
              </a:tblGrid>
              <a:tr h="51816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FF00"/>
                          </a:solidFill>
                          <a:effectLst>
                            <a:outerShdw blurRad="38100" dist="38100" dir="2700000" algn="tl">
                              <a:srgbClr val="000000"/>
                            </a:outerShdw>
                          </a:effectLst>
                          <a:latin typeface="Times New Roman" pitchFamily="18" charset="0"/>
                        </a:rPr>
                        <a:t>B</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3300"/>
                    </a:solidFill>
                  </a:tcPr>
                </a:tc>
                <a:extLst>
                  <a:ext uri="{0D108BD9-81ED-4DB2-BD59-A6C34878D82A}">
                    <a16:rowId xmlns:a16="http://schemas.microsoft.com/office/drawing/2014/main" val="10000"/>
                  </a:ext>
                </a:extLst>
              </a:tr>
              <a:tr h="5191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FF00"/>
                          </a:solidFill>
                          <a:effectLst>
                            <a:outerShdw blurRad="38100" dist="38100" dir="2700000" algn="tl">
                              <a:srgbClr val="000000"/>
                            </a:outerShdw>
                          </a:effectLst>
                          <a:latin typeface="Times New Roman" pitchFamily="18" charset="0"/>
                        </a:rPr>
                        <a:t>Ạ</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3300"/>
                    </a:solidFill>
                  </a:tcPr>
                </a:tc>
                <a:extLst>
                  <a:ext uri="{0D108BD9-81ED-4DB2-BD59-A6C34878D82A}">
                    <a16:rowId xmlns:a16="http://schemas.microsoft.com/office/drawing/2014/main" val="10001"/>
                  </a:ext>
                </a:extLst>
              </a:tr>
              <a:tr h="51816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FF00"/>
                          </a:solidFill>
                          <a:effectLst>
                            <a:outerShdw blurRad="38100" dist="38100" dir="2700000" algn="tl">
                              <a:srgbClr val="000000"/>
                            </a:outerShdw>
                          </a:effectLst>
                          <a:latin typeface="Times New Roman" pitchFamily="18" charset="0"/>
                        </a:rPr>
                        <a:t>C</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3300"/>
                    </a:solidFill>
                  </a:tcPr>
                </a:tc>
                <a:extLst>
                  <a:ext uri="{0D108BD9-81ED-4DB2-BD59-A6C34878D82A}">
                    <a16:rowId xmlns:a16="http://schemas.microsoft.com/office/drawing/2014/main" val="10002"/>
                  </a:ext>
                </a:extLst>
              </a:tr>
              <a:tr h="5191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FF00"/>
                          </a:solidFill>
                          <a:effectLst>
                            <a:outerShdw blurRad="38100" dist="38100" dir="2700000" algn="tl">
                              <a:srgbClr val="000000"/>
                            </a:outerShdw>
                          </a:effectLst>
                          <a:latin typeface="Times New Roman" pitchFamily="18" charset="0"/>
                        </a:rPr>
                        <a:t>H</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3300"/>
                    </a:solidFill>
                  </a:tcPr>
                </a:tc>
                <a:extLst>
                  <a:ext uri="{0D108BD9-81ED-4DB2-BD59-A6C34878D82A}">
                    <a16:rowId xmlns:a16="http://schemas.microsoft.com/office/drawing/2014/main" val="10003"/>
                  </a:ext>
                </a:extLst>
              </a:tr>
              <a:tr h="51816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FF00"/>
                          </a:solidFill>
                          <a:effectLst>
                            <a:outerShdw blurRad="38100" dist="38100" dir="2700000" algn="tl">
                              <a:srgbClr val="000000"/>
                            </a:outerShdw>
                          </a:effectLst>
                          <a:latin typeface="Times New Roman" pitchFamily="18" charset="0"/>
                        </a:rPr>
                        <a:t>Đ</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3300"/>
                    </a:solidFill>
                  </a:tcPr>
                </a:tc>
                <a:extLst>
                  <a:ext uri="{0D108BD9-81ED-4DB2-BD59-A6C34878D82A}">
                    <a16:rowId xmlns:a16="http://schemas.microsoft.com/office/drawing/2014/main" val="10004"/>
                  </a:ext>
                </a:extLst>
              </a:tr>
              <a:tr h="51816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FF00"/>
                          </a:solidFill>
                          <a:effectLst>
                            <a:outerShdw blurRad="38100" dist="38100" dir="2700000" algn="tl">
                              <a:srgbClr val="000000"/>
                            </a:outerShdw>
                          </a:effectLst>
                          <a:latin typeface="Times New Roman" pitchFamily="18" charset="0"/>
                        </a:rPr>
                        <a:t>Ằ</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3300"/>
                    </a:solidFill>
                  </a:tcPr>
                </a:tc>
                <a:extLst>
                  <a:ext uri="{0D108BD9-81ED-4DB2-BD59-A6C34878D82A}">
                    <a16:rowId xmlns:a16="http://schemas.microsoft.com/office/drawing/2014/main" val="10005"/>
                  </a:ext>
                </a:extLst>
              </a:tr>
              <a:tr h="5191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FF00"/>
                          </a:solidFill>
                          <a:effectLst>
                            <a:outerShdw blurRad="38100" dist="38100" dir="2700000" algn="tl">
                              <a:srgbClr val="000000"/>
                            </a:outerShdw>
                          </a:effectLst>
                          <a:latin typeface="Times New Roman" pitchFamily="18" charset="0"/>
                        </a:rPr>
                        <a:t>N</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3300"/>
                    </a:solidFill>
                  </a:tcPr>
                </a:tc>
                <a:extLst>
                  <a:ext uri="{0D108BD9-81ED-4DB2-BD59-A6C34878D82A}">
                    <a16:rowId xmlns:a16="http://schemas.microsoft.com/office/drawing/2014/main" val="10006"/>
                  </a:ext>
                </a:extLst>
              </a:tr>
              <a:tr h="51816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FF00"/>
                          </a:solidFill>
                          <a:effectLst>
                            <a:outerShdw blurRad="38100" dist="38100" dir="2700000" algn="tl">
                              <a:srgbClr val="000000"/>
                            </a:outerShdw>
                          </a:effectLst>
                          <a:latin typeface="Times New Roman" pitchFamily="18" charset="0"/>
                        </a:rPr>
                        <a:t>G</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extLst>
                  <a:ext uri="{0D108BD9-81ED-4DB2-BD59-A6C34878D82A}">
                    <a16:rowId xmlns:a16="http://schemas.microsoft.com/office/drawing/2014/main" val="10007"/>
                  </a:ext>
                </a:extLst>
              </a:tr>
            </a:tbl>
          </a:graphicData>
        </a:graphic>
      </p:graphicFrame>
      <p:sp>
        <p:nvSpPr>
          <p:cNvPr id="45" name="Rectangle 2"/>
          <p:cNvSpPr txBox="1">
            <a:spLocks noChangeArrowheads="1"/>
          </p:cNvSpPr>
          <p:nvPr/>
        </p:nvSpPr>
        <p:spPr bwMode="auto">
          <a:xfrm>
            <a:off x="2209800" y="5334000"/>
            <a:ext cx="8229600" cy="1066800"/>
          </a:xfrm>
          <a:prstGeom prst="rect">
            <a:avLst/>
          </a:prstGeom>
          <a:noFill/>
          <a:ln w="9525">
            <a:noFill/>
            <a:miter lim="800000"/>
            <a:headEnd/>
            <a:tailEnd/>
          </a:ln>
        </p:spPr>
        <p:txBody>
          <a:bodyPr anchor="ctr"/>
          <a:lstStyle>
            <a:lvl1pPr indent="4064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457200" eaLnBrk="1" hangingPunct="1">
              <a:defRPr/>
            </a:pPr>
            <a:r>
              <a:rPr lang="en-US" sz="3200" b="1">
                <a:solidFill>
                  <a:srgbClr val="1C647B"/>
                </a:solidFill>
                <a:effectLst>
                  <a:outerShdw blurRad="38100" dist="38100" dir="2700000" algn="tl">
                    <a:srgbClr val="C0C0C0"/>
                  </a:outerShdw>
                </a:effectLst>
                <a:latin typeface="Times New Roman" pitchFamily="18" charset="0"/>
                <a:cs typeface="Times New Roman" pitchFamily="18" charset="0"/>
              </a:rPr>
              <a:t>Với ý chí quyết tâm của nhân dân và mưu lược của Ngô Quyền. Kết quả quân Nam Hán như thế nào ?</a:t>
            </a:r>
          </a:p>
        </p:txBody>
      </p:sp>
      <p:sp>
        <p:nvSpPr>
          <p:cNvPr id="46" name="Rectangle 2"/>
          <p:cNvSpPr txBox="1">
            <a:spLocks noChangeArrowheads="1"/>
          </p:cNvSpPr>
          <p:nvPr/>
        </p:nvSpPr>
        <p:spPr bwMode="auto">
          <a:xfrm>
            <a:off x="2057400" y="5257800"/>
            <a:ext cx="8229600" cy="533400"/>
          </a:xfrm>
          <a:prstGeom prst="rect">
            <a:avLst/>
          </a:prstGeom>
          <a:noFill/>
          <a:ln w="9525">
            <a:noFill/>
            <a:miter lim="800000"/>
            <a:headEnd/>
            <a:tailEnd/>
          </a:ln>
        </p:spPr>
        <p:txBody>
          <a:bodyPr anchor="ctr"/>
          <a:lstStyle>
            <a:lvl1pPr indent="4064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457200" eaLnBrk="1" hangingPunct="1">
              <a:defRPr/>
            </a:pPr>
            <a:r>
              <a:rPr lang="en-US" sz="3200" b="1">
                <a:solidFill>
                  <a:srgbClr val="1C647B"/>
                </a:solidFill>
                <a:effectLst>
                  <a:outerShdw blurRad="38100" dist="38100" dir="2700000" algn="tl">
                    <a:srgbClr val="C0C0C0"/>
                  </a:outerShdw>
                </a:effectLst>
                <a:latin typeface="Times New Roman" pitchFamily="18" charset="0"/>
                <a:cs typeface="Times New Roman" pitchFamily="18" charset="0"/>
              </a:rPr>
              <a:t>Đây là kế Ngô Quyền dùng để đánh giặc</a:t>
            </a:r>
          </a:p>
        </p:txBody>
      </p:sp>
      <p:sp>
        <p:nvSpPr>
          <p:cNvPr id="47" name="Rectangle 2"/>
          <p:cNvSpPr txBox="1">
            <a:spLocks noChangeArrowheads="1"/>
          </p:cNvSpPr>
          <p:nvPr/>
        </p:nvSpPr>
        <p:spPr bwMode="auto">
          <a:xfrm>
            <a:off x="2133600" y="5334000"/>
            <a:ext cx="8229600" cy="1066800"/>
          </a:xfrm>
          <a:prstGeom prst="rect">
            <a:avLst/>
          </a:prstGeom>
          <a:noFill/>
          <a:ln w="9525">
            <a:noFill/>
            <a:miter lim="800000"/>
            <a:headEnd/>
            <a:tailEnd/>
          </a:ln>
        </p:spPr>
        <p:txBody>
          <a:bodyPr anchor="ctr"/>
          <a:lstStyle>
            <a:lvl1pPr indent="4064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457200" eaLnBrk="1" hangingPunct="1">
              <a:defRPr/>
            </a:pPr>
            <a:r>
              <a:rPr lang="en-US" sz="3200" b="1">
                <a:solidFill>
                  <a:srgbClr val="1C647B"/>
                </a:solidFill>
                <a:effectLst>
                  <a:outerShdw blurRad="38100" dist="38100" dir="2700000" algn="tl">
                    <a:srgbClr val="C0C0C0"/>
                  </a:outerShdw>
                </a:effectLst>
                <a:latin typeface="Times New Roman" pitchFamily="18" charset="0"/>
                <a:cs typeface="Times New Roman" pitchFamily="18" charset="0"/>
              </a:rPr>
              <a:t>Sau khi xưng vương Ngô Quyền chọn nơi này làm kinh đô ?</a:t>
            </a:r>
          </a:p>
        </p:txBody>
      </p:sp>
      <p:sp>
        <p:nvSpPr>
          <p:cNvPr id="48" name="Rectangle 2"/>
          <p:cNvSpPr txBox="1">
            <a:spLocks noChangeArrowheads="1"/>
          </p:cNvSpPr>
          <p:nvPr/>
        </p:nvSpPr>
        <p:spPr bwMode="auto">
          <a:xfrm>
            <a:off x="2209800" y="5638800"/>
            <a:ext cx="8229600" cy="533400"/>
          </a:xfrm>
          <a:prstGeom prst="rect">
            <a:avLst/>
          </a:prstGeom>
          <a:noFill/>
          <a:ln w="9525">
            <a:noFill/>
            <a:miter lim="800000"/>
            <a:headEnd/>
            <a:tailEnd/>
          </a:ln>
        </p:spPr>
        <p:txBody>
          <a:bodyPr anchor="ctr"/>
          <a:lstStyle>
            <a:lvl1pPr indent="4064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457200" eaLnBrk="1" hangingPunct="1">
              <a:defRPr/>
            </a:pPr>
            <a:r>
              <a:rPr lang="en-US" sz="3200" b="1">
                <a:solidFill>
                  <a:srgbClr val="1C647B"/>
                </a:solidFill>
                <a:effectLst>
                  <a:outerShdw blurRad="38100" dist="38100" dir="2700000" algn="tl">
                    <a:srgbClr val="C0C0C0"/>
                  </a:outerShdw>
                </a:effectLst>
                <a:latin typeface="Times New Roman" pitchFamily="18" charset="0"/>
                <a:cs typeface="Times New Roman" pitchFamily="18" charset="0"/>
              </a:rPr>
              <a:t>Lợi dụng điều gì quân ta ra khiêu chiến và mai phục bên bờ sông tiến ra đánh giặc?</a:t>
            </a:r>
          </a:p>
        </p:txBody>
      </p:sp>
      <p:sp>
        <p:nvSpPr>
          <p:cNvPr id="49" name="Rectangle 2"/>
          <p:cNvSpPr txBox="1">
            <a:spLocks noChangeArrowheads="1"/>
          </p:cNvSpPr>
          <p:nvPr/>
        </p:nvSpPr>
        <p:spPr bwMode="auto">
          <a:xfrm>
            <a:off x="2362200" y="5715000"/>
            <a:ext cx="8229600" cy="533400"/>
          </a:xfrm>
          <a:prstGeom prst="rect">
            <a:avLst/>
          </a:prstGeom>
          <a:noFill/>
          <a:ln w="9525">
            <a:noFill/>
            <a:miter lim="800000"/>
            <a:headEnd/>
            <a:tailEnd/>
          </a:ln>
        </p:spPr>
        <p:txBody>
          <a:bodyPr anchor="ctr"/>
          <a:lstStyle>
            <a:lvl1pPr indent="4064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457200" eaLnBrk="1" hangingPunct="1">
              <a:defRPr/>
            </a:pPr>
            <a:r>
              <a:rPr lang="en-US" sz="3200" b="1">
                <a:solidFill>
                  <a:srgbClr val="1C647B"/>
                </a:solidFill>
                <a:effectLst>
                  <a:outerShdw blurRad="38100" dist="38100" dir="2700000" algn="tl">
                    <a:srgbClr val="C0C0C0"/>
                  </a:outerShdw>
                </a:effectLst>
                <a:latin typeface="Times New Roman" pitchFamily="18" charset="0"/>
                <a:cs typeface="Times New Roman" pitchFamily="18" charset="0"/>
              </a:rPr>
              <a:t>Đây là quê hương Ngô Quyền</a:t>
            </a:r>
          </a:p>
        </p:txBody>
      </p:sp>
      <p:sp>
        <p:nvSpPr>
          <p:cNvPr id="50" name="Rectangle 2"/>
          <p:cNvSpPr txBox="1">
            <a:spLocks noChangeArrowheads="1"/>
          </p:cNvSpPr>
          <p:nvPr/>
        </p:nvSpPr>
        <p:spPr bwMode="auto">
          <a:xfrm>
            <a:off x="2133600" y="5486400"/>
            <a:ext cx="8229600" cy="533400"/>
          </a:xfrm>
          <a:prstGeom prst="rect">
            <a:avLst/>
          </a:prstGeom>
          <a:noFill/>
          <a:ln w="9525">
            <a:noFill/>
            <a:miter lim="800000"/>
            <a:headEnd/>
            <a:tailEnd/>
          </a:ln>
        </p:spPr>
        <p:txBody>
          <a:bodyPr anchor="ctr"/>
          <a:lstStyle>
            <a:lvl1pPr indent="4064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457200" eaLnBrk="1" hangingPunct="1">
              <a:defRPr/>
            </a:pPr>
            <a:r>
              <a:rPr lang="en-US" sz="3200" b="1">
                <a:solidFill>
                  <a:srgbClr val="1C647B"/>
                </a:solidFill>
                <a:effectLst>
                  <a:outerShdw blurRad="38100" dist="38100" dir="2700000" algn="tl">
                    <a:srgbClr val="C0C0C0"/>
                  </a:outerShdw>
                </a:effectLst>
                <a:latin typeface="Times New Roman" pitchFamily="18" charset="0"/>
                <a:cs typeface="Times New Roman" pitchFamily="18" charset="0"/>
              </a:rPr>
              <a:t>Đây là hướng quân Nam Hán tiến quân vào nước ta</a:t>
            </a:r>
          </a:p>
        </p:txBody>
      </p:sp>
      <p:sp>
        <p:nvSpPr>
          <p:cNvPr id="51" name="Rectangle 2"/>
          <p:cNvSpPr txBox="1">
            <a:spLocks noChangeArrowheads="1"/>
          </p:cNvSpPr>
          <p:nvPr/>
        </p:nvSpPr>
        <p:spPr bwMode="auto">
          <a:xfrm>
            <a:off x="2209800" y="5715000"/>
            <a:ext cx="8229600" cy="533400"/>
          </a:xfrm>
          <a:prstGeom prst="rect">
            <a:avLst/>
          </a:prstGeom>
          <a:noFill/>
          <a:ln w="9525">
            <a:noFill/>
            <a:miter lim="800000"/>
            <a:headEnd/>
            <a:tailEnd/>
          </a:ln>
        </p:spPr>
        <p:txBody>
          <a:bodyPr anchor="ctr"/>
          <a:lstStyle>
            <a:lvl1pPr indent="4064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457200" eaLnBrk="1" hangingPunct="1">
              <a:defRPr/>
            </a:pPr>
            <a:r>
              <a:rPr lang="en-US" sz="3200" b="1">
                <a:solidFill>
                  <a:srgbClr val="1C647B"/>
                </a:solidFill>
                <a:effectLst>
                  <a:outerShdw blurRad="38100" dist="38100" dir="2700000" algn="tl">
                    <a:srgbClr val="C0C0C0"/>
                  </a:outerShdw>
                </a:effectLst>
                <a:latin typeface="Times New Roman" pitchFamily="18" charset="0"/>
                <a:cs typeface="Times New Roman" pitchFamily="18" charset="0"/>
              </a:rPr>
              <a:t>Người chỉ huy quân ta đánh tan quân Nam Hán trên sông Bạch Đằng</a:t>
            </a:r>
          </a:p>
        </p:txBody>
      </p:sp>
      <p:sp>
        <p:nvSpPr>
          <p:cNvPr id="52" name="Rectangle 2"/>
          <p:cNvSpPr txBox="1">
            <a:spLocks noChangeArrowheads="1"/>
          </p:cNvSpPr>
          <p:nvPr/>
        </p:nvSpPr>
        <p:spPr bwMode="auto">
          <a:xfrm>
            <a:off x="2286000" y="5638800"/>
            <a:ext cx="8229600" cy="533400"/>
          </a:xfrm>
          <a:prstGeom prst="rect">
            <a:avLst/>
          </a:prstGeom>
          <a:noFill/>
          <a:ln w="9525">
            <a:noFill/>
            <a:miter lim="800000"/>
            <a:headEnd/>
            <a:tailEnd/>
          </a:ln>
        </p:spPr>
        <p:txBody>
          <a:bodyPr anchor="ctr"/>
          <a:lstStyle>
            <a:lvl1pPr indent="4064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457200" eaLnBrk="1" hangingPunct="1">
              <a:defRPr/>
            </a:pPr>
            <a:r>
              <a:rPr lang="en-US" sz="3200" b="1" dirty="0" err="1">
                <a:solidFill>
                  <a:srgbClr val="1C647B"/>
                </a:solidFill>
                <a:effectLst>
                  <a:outerShdw blurRad="38100" dist="38100" dir="2700000" algn="tl">
                    <a:srgbClr val="C0C0C0"/>
                  </a:outerShdw>
                </a:effectLst>
                <a:latin typeface="Times New Roman" pitchFamily="18" charset="0"/>
                <a:cs typeface="Times New Roman" pitchFamily="18" charset="0"/>
              </a:rPr>
              <a:t>Tên</a:t>
            </a:r>
            <a:r>
              <a:rPr lang="en-US" sz="3200" b="1" dirty="0">
                <a:solidFill>
                  <a:srgbClr val="1C647B"/>
                </a:solidFill>
                <a:effectLst>
                  <a:outerShdw blurRad="38100" dist="38100" dir="2700000" algn="tl">
                    <a:srgbClr val="C0C0C0"/>
                  </a:outerShdw>
                </a:effectLst>
                <a:latin typeface="Times New Roman" pitchFamily="18" charset="0"/>
                <a:cs typeface="Times New Roman" pitchFamily="18" charset="0"/>
              </a:rPr>
              <a:t> </a:t>
            </a:r>
            <a:r>
              <a:rPr lang="en-US" sz="3200" b="1" dirty="0" err="1">
                <a:solidFill>
                  <a:srgbClr val="1C647B"/>
                </a:solidFill>
                <a:effectLst>
                  <a:outerShdw blurRad="38100" dist="38100" dir="2700000" algn="tl">
                    <a:srgbClr val="C0C0C0"/>
                  </a:outerShdw>
                </a:effectLst>
                <a:latin typeface="Times New Roman" pitchFamily="18" charset="0"/>
                <a:cs typeface="Times New Roman" pitchFamily="18" charset="0"/>
              </a:rPr>
              <a:t>chỉ</a:t>
            </a:r>
            <a:r>
              <a:rPr lang="en-US" sz="3200" b="1" dirty="0">
                <a:solidFill>
                  <a:srgbClr val="1C647B"/>
                </a:solidFill>
                <a:effectLst>
                  <a:outerShdw blurRad="38100" dist="38100" dir="2700000" algn="tl">
                    <a:srgbClr val="C0C0C0"/>
                  </a:outerShdw>
                </a:effectLst>
                <a:latin typeface="Times New Roman" pitchFamily="18" charset="0"/>
                <a:cs typeface="Times New Roman" pitchFamily="18" charset="0"/>
              </a:rPr>
              <a:t> </a:t>
            </a:r>
            <a:r>
              <a:rPr lang="en-US" sz="3200" b="1" dirty="0" err="1">
                <a:solidFill>
                  <a:srgbClr val="1C647B"/>
                </a:solidFill>
                <a:effectLst>
                  <a:outerShdw blurRad="38100" dist="38100" dir="2700000" algn="tl">
                    <a:srgbClr val="C0C0C0"/>
                  </a:outerShdw>
                </a:effectLst>
                <a:latin typeface="Times New Roman" pitchFamily="18" charset="0"/>
                <a:cs typeface="Times New Roman" pitchFamily="18" charset="0"/>
              </a:rPr>
              <a:t>huy</a:t>
            </a:r>
            <a:r>
              <a:rPr lang="en-US" sz="3200" b="1" dirty="0">
                <a:solidFill>
                  <a:srgbClr val="1C647B"/>
                </a:solidFill>
                <a:effectLst>
                  <a:outerShdw blurRad="38100" dist="38100" dir="2700000" algn="tl">
                    <a:srgbClr val="C0C0C0"/>
                  </a:outerShdw>
                </a:effectLst>
                <a:latin typeface="Times New Roman" pitchFamily="18" charset="0"/>
                <a:cs typeface="Times New Roman" pitchFamily="18" charset="0"/>
              </a:rPr>
              <a:t> </a:t>
            </a:r>
            <a:r>
              <a:rPr lang="en-US" sz="3200" b="1" dirty="0" err="1">
                <a:solidFill>
                  <a:srgbClr val="1C647B"/>
                </a:solidFill>
                <a:effectLst>
                  <a:outerShdw blurRad="38100" dist="38100" dir="2700000" algn="tl">
                    <a:srgbClr val="C0C0C0"/>
                  </a:outerShdw>
                </a:effectLst>
                <a:latin typeface="Times New Roman" pitchFamily="18" charset="0"/>
                <a:cs typeface="Times New Roman" pitchFamily="18" charset="0"/>
              </a:rPr>
              <a:t>quân</a:t>
            </a:r>
            <a:r>
              <a:rPr lang="en-US" sz="3200" b="1" dirty="0">
                <a:solidFill>
                  <a:srgbClr val="1C647B"/>
                </a:solidFill>
                <a:effectLst>
                  <a:outerShdw blurRad="38100" dist="38100" dir="2700000" algn="tl">
                    <a:srgbClr val="C0C0C0"/>
                  </a:outerShdw>
                </a:effectLst>
                <a:latin typeface="Times New Roman" pitchFamily="18" charset="0"/>
                <a:cs typeface="Times New Roman" pitchFamily="18" charset="0"/>
              </a:rPr>
              <a:t> Nam </a:t>
            </a:r>
            <a:r>
              <a:rPr lang="en-US" sz="3200" b="1" dirty="0" err="1">
                <a:solidFill>
                  <a:srgbClr val="1C647B"/>
                </a:solidFill>
                <a:effectLst>
                  <a:outerShdw blurRad="38100" dist="38100" dir="2700000" algn="tl">
                    <a:srgbClr val="C0C0C0"/>
                  </a:outerShdw>
                </a:effectLst>
                <a:latin typeface="Times New Roman" pitchFamily="18" charset="0"/>
                <a:cs typeface="Times New Roman" pitchFamily="18" charset="0"/>
              </a:rPr>
              <a:t>Hán</a:t>
            </a:r>
            <a:r>
              <a:rPr lang="en-US" sz="3200" b="1" dirty="0">
                <a:solidFill>
                  <a:srgbClr val="1C647B"/>
                </a:solidFill>
                <a:effectLst>
                  <a:outerShdw blurRad="38100" dist="38100" dir="2700000" algn="tl">
                    <a:srgbClr val="C0C0C0"/>
                  </a:outerShdw>
                </a:effectLst>
                <a:latin typeface="Times New Roman" pitchFamily="18" charset="0"/>
                <a:cs typeface="Times New Roman" pitchFamily="18" charset="0"/>
              </a:rPr>
              <a:t> sang </a:t>
            </a:r>
            <a:r>
              <a:rPr lang="en-US" sz="3200" b="1" dirty="0" err="1">
                <a:solidFill>
                  <a:srgbClr val="1C647B"/>
                </a:solidFill>
                <a:effectLst>
                  <a:outerShdw blurRad="38100" dist="38100" dir="2700000" algn="tl">
                    <a:srgbClr val="C0C0C0"/>
                  </a:outerShdw>
                </a:effectLst>
                <a:latin typeface="Times New Roman" pitchFamily="18" charset="0"/>
                <a:cs typeface="Times New Roman" pitchFamily="18" charset="0"/>
              </a:rPr>
              <a:t>đánh</a:t>
            </a:r>
            <a:r>
              <a:rPr lang="en-US" sz="3200" b="1" dirty="0">
                <a:solidFill>
                  <a:srgbClr val="1C647B"/>
                </a:solidFill>
                <a:effectLst>
                  <a:outerShdw blurRad="38100" dist="38100" dir="2700000" algn="tl">
                    <a:srgbClr val="C0C0C0"/>
                  </a:outerShdw>
                </a:effectLst>
                <a:latin typeface="Times New Roman" pitchFamily="18" charset="0"/>
                <a:cs typeface="Times New Roman" pitchFamily="18" charset="0"/>
              </a:rPr>
              <a:t> </a:t>
            </a:r>
            <a:r>
              <a:rPr lang="en-US" sz="3200" b="1" dirty="0" err="1">
                <a:solidFill>
                  <a:srgbClr val="1C647B"/>
                </a:solidFill>
                <a:effectLst>
                  <a:outerShdw blurRad="38100" dist="38100" dir="2700000" algn="tl">
                    <a:srgbClr val="C0C0C0"/>
                  </a:outerShdw>
                </a:effectLst>
                <a:latin typeface="Times New Roman" pitchFamily="18" charset="0"/>
                <a:cs typeface="Times New Roman" pitchFamily="18" charset="0"/>
              </a:rPr>
              <a:t>nước</a:t>
            </a:r>
            <a:r>
              <a:rPr lang="en-US" sz="3200" b="1" dirty="0">
                <a:solidFill>
                  <a:srgbClr val="1C647B"/>
                </a:solidFill>
                <a:effectLst>
                  <a:outerShdw blurRad="38100" dist="38100" dir="2700000" algn="tl">
                    <a:srgbClr val="C0C0C0"/>
                  </a:outerShdw>
                </a:effectLst>
                <a:latin typeface="Times New Roman" pitchFamily="18" charset="0"/>
                <a:cs typeface="Times New Roman" pitchFamily="18" charset="0"/>
              </a:rPr>
              <a:t> ta</a:t>
            </a:r>
          </a:p>
        </p:txBody>
      </p:sp>
      <p:sp>
        <p:nvSpPr>
          <p:cNvPr id="54" name="Oval 53"/>
          <p:cNvSpPr>
            <a:spLocks noChangeArrowheads="1"/>
          </p:cNvSpPr>
          <p:nvPr/>
        </p:nvSpPr>
        <p:spPr bwMode="auto">
          <a:xfrm>
            <a:off x="2514600" y="1143000"/>
            <a:ext cx="304800" cy="304800"/>
          </a:xfrm>
          <a:prstGeom prst="ellipse">
            <a:avLst/>
          </a:prstGeom>
          <a:solidFill>
            <a:schemeClr val="accent1"/>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endParaRPr lang="en-US">
              <a:solidFill>
                <a:prstClr val="black"/>
              </a:solidFill>
            </a:endParaRPr>
          </a:p>
        </p:txBody>
      </p:sp>
      <p:sp>
        <p:nvSpPr>
          <p:cNvPr id="55" name="Oval 54"/>
          <p:cNvSpPr>
            <a:spLocks noChangeArrowheads="1"/>
          </p:cNvSpPr>
          <p:nvPr/>
        </p:nvSpPr>
        <p:spPr bwMode="auto">
          <a:xfrm>
            <a:off x="2514600" y="1600200"/>
            <a:ext cx="304800" cy="304800"/>
          </a:xfrm>
          <a:prstGeom prst="ellipse">
            <a:avLst/>
          </a:prstGeom>
          <a:solidFill>
            <a:schemeClr val="accent1"/>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endParaRPr lang="en-US">
              <a:solidFill>
                <a:prstClr val="black"/>
              </a:solidFill>
            </a:endParaRPr>
          </a:p>
        </p:txBody>
      </p:sp>
      <p:sp>
        <p:nvSpPr>
          <p:cNvPr id="56" name="Oval 55"/>
          <p:cNvSpPr>
            <a:spLocks noChangeArrowheads="1"/>
          </p:cNvSpPr>
          <p:nvPr/>
        </p:nvSpPr>
        <p:spPr bwMode="auto">
          <a:xfrm>
            <a:off x="2514600" y="2133600"/>
            <a:ext cx="304800" cy="304800"/>
          </a:xfrm>
          <a:prstGeom prst="ellipse">
            <a:avLst/>
          </a:prstGeom>
          <a:solidFill>
            <a:schemeClr val="accent1"/>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endParaRPr lang="en-US">
              <a:solidFill>
                <a:prstClr val="black"/>
              </a:solidFill>
            </a:endParaRPr>
          </a:p>
        </p:txBody>
      </p:sp>
      <p:sp>
        <p:nvSpPr>
          <p:cNvPr id="57" name="Oval 56"/>
          <p:cNvSpPr>
            <a:spLocks noChangeArrowheads="1"/>
          </p:cNvSpPr>
          <p:nvPr/>
        </p:nvSpPr>
        <p:spPr bwMode="auto">
          <a:xfrm>
            <a:off x="2514600" y="2590800"/>
            <a:ext cx="304800" cy="304800"/>
          </a:xfrm>
          <a:prstGeom prst="ellipse">
            <a:avLst/>
          </a:prstGeom>
          <a:solidFill>
            <a:schemeClr val="accent1"/>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endParaRPr lang="en-US">
              <a:solidFill>
                <a:prstClr val="black"/>
              </a:solidFill>
            </a:endParaRPr>
          </a:p>
        </p:txBody>
      </p:sp>
      <p:sp>
        <p:nvSpPr>
          <p:cNvPr id="58" name="Oval 57"/>
          <p:cNvSpPr>
            <a:spLocks noChangeArrowheads="1"/>
          </p:cNvSpPr>
          <p:nvPr/>
        </p:nvSpPr>
        <p:spPr bwMode="auto">
          <a:xfrm>
            <a:off x="2514600" y="3200400"/>
            <a:ext cx="304800" cy="304800"/>
          </a:xfrm>
          <a:prstGeom prst="ellipse">
            <a:avLst/>
          </a:prstGeom>
          <a:solidFill>
            <a:schemeClr val="accent1"/>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endParaRPr lang="en-US">
              <a:solidFill>
                <a:prstClr val="black"/>
              </a:solidFill>
            </a:endParaRPr>
          </a:p>
        </p:txBody>
      </p:sp>
      <p:sp>
        <p:nvSpPr>
          <p:cNvPr id="59" name="Oval 58"/>
          <p:cNvSpPr>
            <a:spLocks noChangeArrowheads="1"/>
          </p:cNvSpPr>
          <p:nvPr/>
        </p:nvSpPr>
        <p:spPr bwMode="auto">
          <a:xfrm>
            <a:off x="2514600" y="3733800"/>
            <a:ext cx="304800" cy="304800"/>
          </a:xfrm>
          <a:prstGeom prst="ellipse">
            <a:avLst/>
          </a:prstGeom>
          <a:solidFill>
            <a:schemeClr val="accent1"/>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endParaRPr lang="en-US">
              <a:solidFill>
                <a:prstClr val="black"/>
              </a:solidFill>
            </a:endParaRPr>
          </a:p>
        </p:txBody>
      </p:sp>
      <p:sp>
        <p:nvSpPr>
          <p:cNvPr id="60" name="Oval 59"/>
          <p:cNvSpPr>
            <a:spLocks noChangeArrowheads="1"/>
          </p:cNvSpPr>
          <p:nvPr/>
        </p:nvSpPr>
        <p:spPr bwMode="auto">
          <a:xfrm>
            <a:off x="2514600" y="4267200"/>
            <a:ext cx="304800" cy="304800"/>
          </a:xfrm>
          <a:prstGeom prst="ellipse">
            <a:avLst/>
          </a:prstGeom>
          <a:solidFill>
            <a:schemeClr val="accent1"/>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endParaRPr lang="en-US">
              <a:solidFill>
                <a:prstClr val="black"/>
              </a:solidFill>
            </a:endParaRPr>
          </a:p>
        </p:txBody>
      </p:sp>
      <p:sp>
        <p:nvSpPr>
          <p:cNvPr id="61" name="Oval 60"/>
          <p:cNvSpPr>
            <a:spLocks noChangeArrowheads="1"/>
          </p:cNvSpPr>
          <p:nvPr/>
        </p:nvSpPr>
        <p:spPr bwMode="auto">
          <a:xfrm>
            <a:off x="2514600" y="4724400"/>
            <a:ext cx="304800" cy="304800"/>
          </a:xfrm>
          <a:prstGeom prst="ellipse">
            <a:avLst/>
          </a:prstGeom>
          <a:solidFill>
            <a:schemeClr val="accent1"/>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endParaRPr lang="en-US">
              <a:solidFill>
                <a:prstClr val="black"/>
              </a:solidFill>
            </a:endParaRPr>
          </a:p>
        </p:txBody>
      </p:sp>
    </p:spTree>
    <p:extLst>
      <p:ext uri="{BB962C8B-B14F-4D97-AF65-F5344CB8AC3E}">
        <p14:creationId xmlns:p14="http://schemas.microsoft.com/office/powerpoint/2010/main" val="1079219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2829"/>
                                        </p:tgtEl>
                                        <p:attrNameLst>
                                          <p:attrName>style.visibility</p:attrName>
                                        </p:attrNameLst>
                                      </p:cBhvr>
                                      <p:to>
                                        <p:strVal val="visible"/>
                                      </p:to>
                                    </p:set>
                                    <p:animEffect transition="in" filter="wipe(down)">
                                      <p:cBhvr>
                                        <p:cTn id="7" dur="500"/>
                                        <p:tgtEl>
                                          <p:spTgt spid="22829"/>
                                        </p:tgtEl>
                                      </p:cBhvr>
                                    </p:animEffect>
                                  </p:childTnLst>
                                </p:cTn>
                              </p:par>
                            </p:childTnLst>
                          </p:cTn>
                        </p:par>
                        <p:par>
                          <p:cTn id="8" fill="hold" nodeType="afterGroup">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22829"/>
                                        </p:tgtEl>
                                      </p:cBhvr>
                                    </p:animEffect>
                                    <p:animScale>
                                      <p:cBhvr>
                                        <p:cTn id="11" dur="250" autoRev="1" fill="hold"/>
                                        <p:tgtEl>
                                          <p:spTgt spid="2282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0940"/>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29" presetClass="entr" presetSubtype="0" fill="hold" nodeType="clickEffect">
                                  <p:stCondLst>
                                    <p:cond delay="0"/>
                                  </p:stCondLst>
                                  <p:childTnLst>
                                    <p:set>
                                      <p:cBhvr>
                                        <p:cTn id="16" dur="1" fill="hold">
                                          <p:stCondLst>
                                            <p:cond delay="0"/>
                                          </p:stCondLst>
                                        </p:cTn>
                                        <p:tgtEl>
                                          <p:spTgt spid="11146"/>
                                        </p:tgtEl>
                                        <p:attrNameLst>
                                          <p:attrName>style.visibility</p:attrName>
                                        </p:attrNameLst>
                                      </p:cBhvr>
                                      <p:to>
                                        <p:strVal val="visible"/>
                                      </p:to>
                                    </p:set>
                                    <p:anim calcmode="lin" valueType="num">
                                      <p:cBhvr>
                                        <p:cTn id="17" dur="1000" fill="hold"/>
                                        <p:tgtEl>
                                          <p:spTgt spid="11146"/>
                                        </p:tgtEl>
                                        <p:attrNameLst>
                                          <p:attrName>ppt_x</p:attrName>
                                        </p:attrNameLst>
                                      </p:cBhvr>
                                      <p:tavLst>
                                        <p:tav tm="0">
                                          <p:val>
                                            <p:strVal val="#ppt_x-.2"/>
                                          </p:val>
                                        </p:tav>
                                        <p:tav tm="100000">
                                          <p:val>
                                            <p:strVal val="#ppt_x"/>
                                          </p:val>
                                        </p:tav>
                                      </p:tavLst>
                                    </p:anim>
                                    <p:anim calcmode="lin" valueType="num">
                                      <p:cBhvr>
                                        <p:cTn id="18" dur="1000" fill="hold"/>
                                        <p:tgtEl>
                                          <p:spTgt spid="11146"/>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1146"/>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box(in)">
                                      <p:cBhvr>
                                        <p:cTn id="22" dur="500"/>
                                        <p:tgtEl>
                                          <p:spTgt spid="45"/>
                                        </p:tgtEl>
                                      </p:cBhvr>
                                    </p:animEffect>
                                  </p:childTnLst>
                                </p:cTn>
                              </p:par>
                            </p:childTnLst>
                          </p:cTn>
                        </p:par>
                      </p:childTnLst>
                    </p:cTn>
                  </p:par>
                </p:childTnLst>
              </p:cTn>
              <p:nextCondLst>
                <p:cond evt="onClick" delay="0">
                  <p:tgtEl>
                    <p:spTgt spid="10940"/>
                  </p:tgtEl>
                </p:cond>
              </p:nextCondLst>
            </p:seq>
            <p:seq concurrent="1" nextAc="seek">
              <p:cTn id="23" restart="whenNotActive" fill="hold" evtFilter="cancelBubble" nodeType="interactiveSeq">
                <p:stCondLst>
                  <p:cond evt="onClick" delay="0">
                    <p:tgtEl>
                      <p:spTgt spid="22762"/>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29" presetClass="entr" presetSubtype="0" fill="hold" nodeType="clickEffect">
                                  <p:stCondLst>
                                    <p:cond delay="0"/>
                                  </p:stCondLst>
                                  <p:childTnLst>
                                    <p:set>
                                      <p:cBhvr>
                                        <p:cTn id="27" dur="1" fill="hold">
                                          <p:stCondLst>
                                            <p:cond delay="0"/>
                                          </p:stCondLst>
                                        </p:cTn>
                                        <p:tgtEl>
                                          <p:spTgt spid="11145"/>
                                        </p:tgtEl>
                                        <p:attrNameLst>
                                          <p:attrName>style.visibility</p:attrName>
                                        </p:attrNameLst>
                                      </p:cBhvr>
                                      <p:to>
                                        <p:strVal val="visible"/>
                                      </p:to>
                                    </p:set>
                                    <p:anim calcmode="lin" valueType="num">
                                      <p:cBhvr>
                                        <p:cTn id="28" dur="1000" fill="hold"/>
                                        <p:tgtEl>
                                          <p:spTgt spid="11145"/>
                                        </p:tgtEl>
                                        <p:attrNameLst>
                                          <p:attrName>ppt_x</p:attrName>
                                        </p:attrNameLst>
                                      </p:cBhvr>
                                      <p:tavLst>
                                        <p:tav tm="0">
                                          <p:val>
                                            <p:strVal val="#ppt_x-.2"/>
                                          </p:val>
                                        </p:tav>
                                        <p:tav tm="100000">
                                          <p:val>
                                            <p:strVal val="#ppt_x"/>
                                          </p:val>
                                        </p:tav>
                                      </p:tavLst>
                                    </p:anim>
                                    <p:anim calcmode="lin" valueType="num">
                                      <p:cBhvr>
                                        <p:cTn id="29" dur="1000" fill="hold"/>
                                        <p:tgtEl>
                                          <p:spTgt spid="11145"/>
                                        </p:tgtEl>
                                        <p:attrNameLst>
                                          <p:attrName>ppt_y</p:attrName>
                                        </p:attrNameLst>
                                      </p:cBhvr>
                                      <p:tavLst>
                                        <p:tav tm="0">
                                          <p:val>
                                            <p:strVal val="#ppt_y"/>
                                          </p:val>
                                        </p:tav>
                                        <p:tav tm="100000">
                                          <p:val>
                                            <p:strVal val="#ppt_y"/>
                                          </p:val>
                                        </p:tav>
                                      </p:tavLst>
                                    </p:anim>
                                    <p:animEffect transition="in" filter="wipe(right)" prLst="gradientSize: 0.1">
                                      <p:cBhvr>
                                        <p:cTn id="30" dur="1000"/>
                                        <p:tgtEl>
                                          <p:spTgt spid="11145"/>
                                        </p:tgtEl>
                                      </p:cBhvr>
                                    </p:animEffect>
                                  </p:childTnLst>
                                </p:cTn>
                              </p:par>
                            </p:childTnLst>
                          </p:cTn>
                        </p:par>
                      </p:childTnLst>
                    </p:cTn>
                  </p:par>
                </p:childTnLst>
              </p:cTn>
              <p:nextCondLst>
                <p:cond evt="onClick" delay="0">
                  <p:tgtEl>
                    <p:spTgt spid="22762"/>
                  </p:tgtEl>
                </p:cond>
              </p:nextCondLst>
            </p:seq>
            <p:seq concurrent="1" nextAc="seek">
              <p:cTn id="31" restart="whenNotActive" fill="hold" evtFilter="cancelBubble" nodeType="interactiveSeq">
                <p:stCondLst>
                  <p:cond evt="onClick" delay="0">
                    <p:tgtEl>
                      <p:spTgt spid="10928"/>
                    </p:tgtEl>
                  </p:cond>
                </p:stCondLst>
                <p:endSync evt="end" delay="0">
                  <p:rtn val="all"/>
                </p:endSync>
                <p:childTnLst>
                  <p:par>
                    <p:cTn id="32" fill="hold" nodeType="clickPar">
                      <p:stCondLst>
                        <p:cond delay="0"/>
                      </p:stCondLst>
                      <p:childTnLst>
                        <p:par>
                          <p:cTn id="33" fill="hold" nodeType="withGroup">
                            <p:stCondLst>
                              <p:cond delay="0"/>
                            </p:stCondLst>
                            <p:childTnLst>
                              <p:par>
                                <p:cTn id="34" presetID="10" presetClass="entr" presetSubtype="0" fill="hold" nodeType="clickEffect">
                                  <p:stCondLst>
                                    <p:cond delay="0"/>
                                  </p:stCondLst>
                                  <p:childTnLst>
                                    <p:set>
                                      <p:cBhvr>
                                        <p:cTn id="35" dur="1" fill="hold">
                                          <p:stCondLst>
                                            <p:cond delay="0"/>
                                          </p:stCondLst>
                                        </p:cTn>
                                        <p:tgtEl>
                                          <p:spTgt spid="11237"/>
                                        </p:tgtEl>
                                        <p:attrNameLst>
                                          <p:attrName>style.visibility</p:attrName>
                                        </p:attrNameLst>
                                      </p:cBhvr>
                                      <p:to>
                                        <p:strVal val="visible"/>
                                      </p:to>
                                    </p:set>
                                    <p:animEffect transition="in" filter="fade">
                                      <p:cBhvr>
                                        <p:cTn id="36" dur="1000"/>
                                        <p:tgtEl>
                                          <p:spTgt spid="11237"/>
                                        </p:tgtEl>
                                      </p:cBhvr>
                                    </p:animEffect>
                                  </p:childTnLst>
                                </p:cTn>
                              </p:par>
                              <p:par>
                                <p:cTn id="37" presetID="4" presetClass="entr" presetSubtype="16"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box(in)">
                                      <p:cBhvr>
                                        <p:cTn id="39" dur="500"/>
                                        <p:tgtEl>
                                          <p:spTgt spid="47"/>
                                        </p:tgtEl>
                                      </p:cBhvr>
                                    </p:animEffect>
                                  </p:childTnLst>
                                </p:cTn>
                              </p:par>
                            </p:childTnLst>
                          </p:cTn>
                        </p:par>
                      </p:childTnLst>
                    </p:cTn>
                  </p:par>
                </p:childTnLst>
              </p:cTn>
              <p:nextCondLst>
                <p:cond evt="onClick" delay="0">
                  <p:tgtEl>
                    <p:spTgt spid="10928"/>
                  </p:tgtEl>
                </p:cond>
              </p:nextCondLst>
            </p:seq>
            <p:seq concurrent="1" nextAc="seek">
              <p:cTn id="40" restart="whenNotActive" fill="hold" evtFilter="cancelBubble" nodeType="interactiveSeq">
                <p:stCondLst>
                  <p:cond evt="onClick" delay="0">
                    <p:tgtEl>
                      <p:spTgt spid="22763"/>
                    </p:tgtEl>
                  </p:cond>
                </p:stCondLst>
                <p:endSync evt="end" delay="0">
                  <p:rtn val="all"/>
                </p:endSync>
                <p:childTnLst>
                  <p:par>
                    <p:cTn id="41" fill="hold" nodeType="clickPar">
                      <p:stCondLst>
                        <p:cond delay="0"/>
                      </p:stCondLst>
                      <p:childTnLst>
                        <p:par>
                          <p:cTn id="42" fill="hold" nodeType="withGroup">
                            <p:stCondLst>
                              <p:cond delay="0"/>
                            </p:stCondLst>
                            <p:childTnLst>
                              <p:par>
                                <p:cTn id="43" presetID="10" presetClass="entr" presetSubtype="0" fill="hold" nodeType="clickEffect">
                                  <p:stCondLst>
                                    <p:cond delay="0"/>
                                  </p:stCondLst>
                                  <p:childTnLst>
                                    <p:set>
                                      <p:cBhvr>
                                        <p:cTn id="44" dur="1" fill="hold">
                                          <p:stCondLst>
                                            <p:cond delay="0"/>
                                          </p:stCondLst>
                                        </p:cTn>
                                        <p:tgtEl>
                                          <p:spTgt spid="11034"/>
                                        </p:tgtEl>
                                        <p:attrNameLst>
                                          <p:attrName>style.visibility</p:attrName>
                                        </p:attrNameLst>
                                      </p:cBhvr>
                                      <p:to>
                                        <p:strVal val="visible"/>
                                      </p:to>
                                    </p:set>
                                    <p:animEffect transition="in" filter="fade">
                                      <p:cBhvr>
                                        <p:cTn id="45" dur="1000"/>
                                        <p:tgtEl>
                                          <p:spTgt spid="11034"/>
                                        </p:tgtEl>
                                      </p:cBhvr>
                                    </p:animEffect>
                                  </p:childTnLst>
                                </p:cTn>
                              </p:par>
                            </p:childTnLst>
                          </p:cTn>
                        </p:par>
                      </p:childTnLst>
                    </p:cTn>
                  </p:par>
                </p:childTnLst>
              </p:cTn>
              <p:nextCondLst>
                <p:cond evt="onClick" delay="0">
                  <p:tgtEl>
                    <p:spTgt spid="22763"/>
                  </p:tgtEl>
                </p:cond>
              </p:nextCondLst>
            </p:seq>
            <p:seq concurrent="1" nextAc="seek">
              <p:cTn id="46" restart="whenNotActive" fill="hold" evtFilter="cancelBubble" nodeType="interactiveSeq">
                <p:stCondLst>
                  <p:cond evt="onClick" delay="0">
                    <p:tgtEl>
                      <p:spTgt spid="10929"/>
                    </p:tgtEl>
                  </p:cond>
                </p:stCondLst>
                <p:endSync evt="end" delay="0">
                  <p:rtn val="all"/>
                </p:endSync>
                <p:childTnLst>
                  <p:par>
                    <p:cTn id="47" fill="hold" nodeType="clickPar">
                      <p:stCondLst>
                        <p:cond delay="0"/>
                      </p:stCondLst>
                      <p:childTnLst>
                        <p:par>
                          <p:cTn id="48" fill="hold" nodeType="withGroup">
                            <p:stCondLst>
                              <p:cond delay="0"/>
                            </p:stCondLst>
                            <p:childTnLst>
                              <p:par>
                                <p:cTn id="49" presetID="31" presetClass="entr" presetSubtype="0" fill="hold" nodeType="clickEffect">
                                  <p:stCondLst>
                                    <p:cond delay="0"/>
                                  </p:stCondLst>
                                  <p:iterate type="lt">
                                    <p:tmPct val="5000"/>
                                  </p:iterate>
                                  <p:childTnLst>
                                    <p:set>
                                      <p:cBhvr>
                                        <p:cTn id="50" dur="1" fill="hold">
                                          <p:stCondLst>
                                            <p:cond delay="0"/>
                                          </p:stCondLst>
                                        </p:cTn>
                                        <p:tgtEl>
                                          <p:spTgt spid="22590"/>
                                        </p:tgtEl>
                                        <p:attrNameLst>
                                          <p:attrName>style.visibility</p:attrName>
                                        </p:attrNameLst>
                                      </p:cBhvr>
                                      <p:to>
                                        <p:strVal val="visible"/>
                                      </p:to>
                                    </p:set>
                                    <p:anim calcmode="lin" valueType="num">
                                      <p:cBhvr>
                                        <p:cTn id="51" dur="1000" fill="hold"/>
                                        <p:tgtEl>
                                          <p:spTgt spid="22590"/>
                                        </p:tgtEl>
                                        <p:attrNameLst>
                                          <p:attrName>ppt_w</p:attrName>
                                        </p:attrNameLst>
                                      </p:cBhvr>
                                      <p:tavLst>
                                        <p:tav tm="0">
                                          <p:val>
                                            <p:fltVal val="0"/>
                                          </p:val>
                                        </p:tav>
                                        <p:tav tm="100000">
                                          <p:val>
                                            <p:strVal val="#ppt_w"/>
                                          </p:val>
                                        </p:tav>
                                      </p:tavLst>
                                    </p:anim>
                                    <p:anim calcmode="lin" valueType="num">
                                      <p:cBhvr>
                                        <p:cTn id="52" dur="1000" fill="hold"/>
                                        <p:tgtEl>
                                          <p:spTgt spid="22590"/>
                                        </p:tgtEl>
                                        <p:attrNameLst>
                                          <p:attrName>ppt_h</p:attrName>
                                        </p:attrNameLst>
                                      </p:cBhvr>
                                      <p:tavLst>
                                        <p:tav tm="0">
                                          <p:val>
                                            <p:fltVal val="0"/>
                                          </p:val>
                                        </p:tav>
                                        <p:tav tm="100000">
                                          <p:val>
                                            <p:strVal val="#ppt_h"/>
                                          </p:val>
                                        </p:tav>
                                      </p:tavLst>
                                    </p:anim>
                                    <p:anim calcmode="lin" valueType="num">
                                      <p:cBhvr>
                                        <p:cTn id="53" dur="1000" fill="hold"/>
                                        <p:tgtEl>
                                          <p:spTgt spid="22590"/>
                                        </p:tgtEl>
                                        <p:attrNameLst>
                                          <p:attrName>style.rotation</p:attrName>
                                        </p:attrNameLst>
                                      </p:cBhvr>
                                      <p:tavLst>
                                        <p:tav tm="0">
                                          <p:val>
                                            <p:fltVal val="90"/>
                                          </p:val>
                                        </p:tav>
                                        <p:tav tm="100000">
                                          <p:val>
                                            <p:fltVal val="0"/>
                                          </p:val>
                                        </p:tav>
                                      </p:tavLst>
                                    </p:anim>
                                    <p:animEffect transition="in" filter="fade">
                                      <p:cBhvr>
                                        <p:cTn id="54" dur="1000"/>
                                        <p:tgtEl>
                                          <p:spTgt spid="22590"/>
                                        </p:tgtEl>
                                      </p:cBhvr>
                                    </p:animEffect>
                                  </p:childTnLst>
                                </p:cTn>
                              </p:par>
                              <p:par>
                                <p:cTn id="55" presetID="4" presetClass="entr" presetSubtype="16" fill="hold" grpId="0" nodeType="withEffect">
                                  <p:stCondLst>
                                    <p:cond delay="0"/>
                                  </p:stCondLst>
                                  <p:childTnLst>
                                    <p:set>
                                      <p:cBhvr>
                                        <p:cTn id="56" dur="1" fill="hold">
                                          <p:stCondLst>
                                            <p:cond delay="0"/>
                                          </p:stCondLst>
                                        </p:cTn>
                                        <p:tgtEl>
                                          <p:spTgt spid="46"/>
                                        </p:tgtEl>
                                        <p:attrNameLst>
                                          <p:attrName>style.visibility</p:attrName>
                                        </p:attrNameLst>
                                      </p:cBhvr>
                                      <p:to>
                                        <p:strVal val="visible"/>
                                      </p:to>
                                    </p:set>
                                    <p:animEffect transition="in" filter="box(in)">
                                      <p:cBhvr>
                                        <p:cTn id="57" dur="500"/>
                                        <p:tgtEl>
                                          <p:spTgt spid="46"/>
                                        </p:tgtEl>
                                      </p:cBhvr>
                                    </p:animEffect>
                                  </p:childTnLst>
                                </p:cTn>
                              </p:par>
                            </p:childTnLst>
                          </p:cTn>
                        </p:par>
                      </p:childTnLst>
                    </p:cTn>
                  </p:par>
                </p:childTnLst>
              </p:cTn>
              <p:nextCondLst>
                <p:cond evt="onClick" delay="0">
                  <p:tgtEl>
                    <p:spTgt spid="10929"/>
                  </p:tgtEl>
                </p:cond>
              </p:nextCondLst>
            </p:seq>
            <p:seq concurrent="1" nextAc="seek">
              <p:cTn id="58" restart="whenNotActive" fill="hold" evtFilter="cancelBubble" nodeType="interactiveSeq">
                <p:stCondLst>
                  <p:cond evt="onClick" delay="0">
                    <p:tgtEl>
                      <p:spTgt spid="22764"/>
                    </p:tgtEl>
                  </p:cond>
                </p:stCondLst>
                <p:endSync evt="end" delay="0">
                  <p:rtn val="all"/>
                </p:endSync>
                <p:childTnLst>
                  <p:par>
                    <p:cTn id="59" fill="hold" nodeType="clickPar">
                      <p:stCondLst>
                        <p:cond delay="0"/>
                      </p:stCondLst>
                      <p:childTnLst>
                        <p:par>
                          <p:cTn id="60" fill="hold" nodeType="withGroup">
                            <p:stCondLst>
                              <p:cond delay="0"/>
                            </p:stCondLst>
                            <p:childTnLst>
                              <p:par>
                                <p:cTn id="61" presetID="31" presetClass="entr" presetSubtype="0" fill="hold" nodeType="clickEffect">
                                  <p:stCondLst>
                                    <p:cond delay="0"/>
                                  </p:stCondLst>
                                  <p:iterate type="lt">
                                    <p:tmPct val="5000"/>
                                  </p:iterate>
                                  <p:childTnLst>
                                    <p:set>
                                      <p:cBhvr>
                                        <p:cTn id="62" dur="1" fill="hold">
                                          <p:stCondLst>
                                            <p:cond delay="0"/>
                                          </p:stCondLst>
                                        </p:cTn>
                                        <p:tgtEl>
                                          <p:spTgt spid="22592"/>
                                        </p:tgtEl>
                                        <p:attrNameLst>
                                          <p:attrName>style.visibility</p:attrName>
                                        </p:attrNameLst>
                                      </p:cBhvr>
                                      <p:to>
                                        <p:strVal val="visible"/>
                                      </p:to>
                                    </p:set>
                                    <p:anim calcmode="lin" valueType="num">
                                      <p:cBhvr>
                                        <p:cTn id="63" dur="1000" fill="hold"/>
                                        <p:tgtEl>
                                          <p:spTgt spid="22592"/>
                                        </p:tgtEl>
                                        <p:attrNameLst>
                                          <p:attrName>ppt_w</p:attrName>
                                        </p:attrNameLst>
                                      </p:cBhvr>
                                      <p:tavLst>
                                        <p:tav tm="0">
                                          <p:val>
                                            <p:fltVal val="0"/>
                                          </p:val>
                                        </p:tav>
                                        <p:tav tm="100000">
                                          <p:val>
                                            <p:strVal val="#ppt_w"/>
                                          </p:val>
                                        </p:tav>
                                      </p:tavLst>
                                    </p:anim>
                                    <p:anim calcmode="lin" valueType="num">
                                      <p:cBhvr>
                                        <p:cTn id="64" dur="1000" fill="hold"/>
                                        <p:tgtEl>
                                          <p:spTgt spid="22592"/>
                                        </p:tgtEl>
                                        <p:attrNameLst>
                                          <p:attrName>ppt_h</p:attrName>
                                        </p:attrNameLst>
                                      </p:cBhvr>
                                      <p:tavLst>
                                        <p:tav tm="0">
                                          <p:val>
                                            <p:fltVal val="0"/>
                                          </p:val>
                                        </p:tav>
                                        <p:tav tm="100000">
                                          <p:val>
                                            <p:strVal val="#ppt_h"/>
                                          </p:val>
                                        </p:tav>
                                      </p:tavLst>
                                    </p:anim>
                                    <p:anim calcmode="lin" valueType="num">
                                      <p:cBhvr>
                                        <p:cTn id="65" dur="1000" fill="hold"/>
                                        <p:tgtEl>
                                          <p:spTgt spid="22592"/>
                                        </p:tgtEl>
                                        <p:attrNameLst>
                                          <p:attrName>style.rotation</p:attrName>
                                        </p:attrNameLst>
                                      </p:cBhvr>
                                      <p:tavLst>
                                        <p:tav tm="0">
                                          <p:val>
                                            <p:fltVal val="90"/>
                                          </p:val>
                                        </p:tav>
                                        <p:tav tm="100000">
                                          <p:val>
                                            <p:fltVal val="0"/>
                                          </p:val>
                                        </p:tav>
                                      </p:tavLst>
                                    </p:anim>
                                    <p:animEffect transition="in" filter="fade">
                                      <p:cBhvr>
                                        <p:cTn id="66" dur="1000"/>
                                        <p:tgtEl>
                                          <p:spTgt spid="22592"/>
                                        </p:tgtEl>
                                      </p:cBhvr>
                                    </p:animEffect>
                                  </p:childTnLst>
                                </p:cTn>
                              </p:par>
                            </p:childTnLst>
                          </p:cTn>
                        </p:par>
                      </p:childTnLst>
                    </p:cTn>
                  </p:par>
                </p:childTnLst>
              </p:cTn>
              <p:nextCondLst>
                <p:cond evt="onClick" delay="0">
                  <p:tgtEl>
                    <p:spTgt spid="22764"/>
                  </p:tgtEl>
                </p:cond>
              </p:nextCondLst>
            </p:seq>
            <p:seq concurrent="1" nextAc="seek">
              <p:cTn id="67" restart="whenNotActive" fill="hold" evtFilter="cancelBubble" nodeType="interactiveSeq">
                <p:stCondLst>
                  <p:cond evt="onClick" delay="0">
                    <p:tgtEl>
                      <p:spTgt spid="10930"/>
                    </p:tgtEl>
                  </p:cond>
                </p:stCondLst>
                <p:endSync evt="end" delay="0">
                  <p:rtn val="all"/>
                </p:endSync>
                <p:childTnLst>
                  <p:par>
                    <p:cTn id="68" fill="hold" nodeType="clickPar">
                      <p:stCondLst>
                        <p:cond delay="0"/>
                      </p:stCondLst>
                      <p:childTnLst>
                        <p:par>
                          <p:cTn id="69" fill="hold" nodeType="withGroup">
                            <p:stCondLst>
                              <p:cond delay="0"/>
                            </p:stCondLst>
                            <p:childTnLst>
                              <p:par>
                                <p:cTn id="70" presetID="35" presetClass="entr" presetSubtype="0" fill="hold" nodeType="clickEffect">
                                  <p:stCondLst>
                                    <p:cond delay="0"/>
                                  </p:stCondLst>
                                  <p:childTnLst>
                                    <p:set>
                                      <p:cBhvr>
                                        <p:cTn id="71" dur="1" fill="hold">
                                          <p:stCondLst>
                                            <p:cond delay="0"/>
                                          </p:stCondLst>
                                        </p:cTn>
                                        <p:tgtEl>
                                          <p:spTgt spid="22602"/>
                                        </p:tgtEl>
                                        <p:attrNameLst>
                                          <p:attrName>style.visibility</p:attrName>
                                        </p:attrNameLst>
                                      </p:cBhvr>
                                      <p:to>
                                        <p:strVal val="visible"/>
                                      </p:to>
                                    </p:set>
                                    <p:animEffect transition="in" filter="fade">
                                      <p:cBhvr>
                                        <p:cTn id="72" dur="1000"/>
                                        <p:tgtEl>
                                          <p:spTgt spid="22602"/>
                                        </p:tgtEl>
                                      </p:cBhvr>
                                    </p:animEffect>
                                    <p:anim calcmode="lin" valueType="num">
                                      <p:cBhvr>
                                        <p:cTn id="73" dur="1000" fill="hold"/>
                                        <p:tgtEl>
                                          <p:spTgt spid="22602"/>
                                        </p:tgtEl>
                                        <p:attrNameLst>
                                          <p:attrName>style.rotation</p:attrName>
                                        </p:attrNameLst>
                                      </p:cBhvr>
                                      <p:tavLst>
                                        <p:tav tm="0">
                                          <p:val>
                                            <p:fltVal val="720"/>
                                          </p:val>
                                        </p:tav>
                                        <p:tav tm="100000">
                                          <p:val>
                                            <p:fltVal val="0"/>
                                          </p:val>
                                        </p:tav>
                                      </p:tavLst>
                                    </p:anim>
                                    <p:anim calcmode="lin" valueType="num">
                                      <p:cBhvr>
                                        <p:cTn id="74" dur="1000" fill="hold"/>
                                        <p:tgtEl>
                                          <p:spTgt spid="22602"/>
                                        </p:tgtEl>
                                        <p:attrNameLst>
                                          <p:attrName>ppt_h</p:attrName>
                                        </p:attrNameLst>
                                      </p:cBhvr>
                                      <p:tavLst>
                                        <p:tav tm="0">
                                          <p:val>
                                            <p:fltVal val="0"/>
                                          </p:val>
                                        </p:tav>
                                        <p:tav tm="100000">
                                          <p:val>
                                            <p:strVal val="#ppt_h"/>
                                          </p:val>
                                        </p:tav>
                                      </p:tavLst>
                                    </p:anim>
                                    <p:anim calcmode="lin" valueType="num">
                                      <p:cBhvr>
                                        <p:cTn id="75" dur="1000" fill="hold"/>
                                        <p:tgtEl>
                                          <p:spTgt spid="22602"/>
                                        </p:tgtEl>
                                        <p:attrNameLst>
                                          <p:attrName>ppt_w</p:attrName>
                                        </p:attrNameLst>
                                      </p:cBhvr>
                                      <p:tavLst>
                                        <p:tav tm="0">
                                          <p:val>
                                            <p:fltVal val="0"/>
                                          </p:val>
                                        </p:tav>
                                        <p:tav tm="100000">
                                          <p:val>
                                            <p:strVal val="#ppt_w"/>
                                          </p:val>
                                        </p:tav>
                                      </p:tavLst>
                                    </p:anim>
                                  </p:childTnLst>
                                </p:cTn>
                              </p:par>
                              <p:par>
                                <p:cTn id="76" presetID="4" presetClass="entr" presetSubtype="16" fill="hold" grpId="0" nodeType="withEffect">
                                  <p:stCondLst>
                                    <p:cond delay="0"/>
                                  </p:stCondLst>
                                  <p:childTnLst>
                                    <p:set>
                                      <p:cBhvr>
                                        <p:cTn id="77" dur="1" fill="hold">
                                          <p:stCondLst>
                                            <p:cond delay="0"/>
                                          </p:stCondLst>
                                        </p:cTn>
                                        <p:tgtEl>
                                          <p:spTgt spid="48"/>
                                        </p:tgtEl>
                                        <p:attrNameLst>
                                          <p:attrName>style.visibility</p:attrName>
                                        </p:attrNameLst>
                                      </p:cBhvr>
                                      <p:to>
                                        <p:strVal val="visible"/>
                                      </p:to>
                                    </p:set>
                                    <p:animEffect transition="in" filter="box(in)">
                                      <p:cBhvr>
                                        <p:cTn id="78" dur="500"/>
                                        <p:tgtEl>
                                          <p:spTgt spid="48"/>
                                        </p:tgtEl>
                                      </p:cBhvr>
                                    </p:animEffect>
                                  </p:childTnLst>
                                </p:cTn>
                              </p:par>
                            </p:childTnLst>
                          </p:cTn>
                        </p:par>
                      </p:childTnLst>
                    </p:cTn>
                  </p:par>
                </p:childTnLst>
              </p:cTn>
              <p:nextCondLst>
                <p:cond evt="onClick" delay="0">
                  <p:tgtEl>
                    <p:spTgt spid="10930"/>
                  </p:tgtEl>
                </p:cond>
              </p:nextCondLst>
            </p:seq>
            <p:seq concurrent="1" nextAc="seek">
              <p:cTn id="79" restart="whenNotActive" fill="hold" evtFilter="cancelBubble" nodeType="interactiveSeq">
                <p:stCondLst>
                  <p:cond evt="onClick" delay="0">
                    <p:tgtEl>
                      <p:spTgt spid="22766"/>
                    </p:tgtEl>
                  </p:cond>
                </p:stCondLst>
                <p:endSync evt="end" delay="0">
                  <p:rtn val="all"/>
                </p:endSync>
                <p:childTnLst>
                  <p:par>
                    <p:cTn id="80" fill="hold" nodeType="clickPar">
                      <p:stCondLst>
                        <p:cond delay="0"/>
                      </p:stCondLst>
                      <p:childTnLst>
                        <p:par>
                          <p:cTn id="81" fill="hold" nodeType="withGroup">
                            <p:stCondLst>
                              <p:cond delay="0"/>
                            </p:stCondLst>
                            <p:childTnLst>
                              <p:par>
                                <p:cTn id="82" presetID="35" presetClass="entr" presetSubtype="0" fill="hold" nodeType="clickEffect">
                                  <p:stCondLst>
                                    <p:cond delay="0"/>
                                  </p:stCondLst>
                                  <p:childTnLst>
                                    <p:set>
                                      <p:cBhvr>
                                        <p:cTn id="83" dur="1" fill="hold">
                                          <p:stCondLst>
                                            <p:cond delay="0"/>
                                          </p:stCondLst>
                                        </p:cTn>
                                        <p:tgtEl>
                                          <p:spTgt spid="22598"/>
                                        </p:tgtEl>
                                        <p:attrNameLst>
                                          <p:attrName>style.visibility</p:attrName>
                                        </p:attrNameLst>
                                      </p:cBhvr>
                                      <p:to>
                                        <p:strVal val="visible"/>
                                      </p:to>
                                    </p:set>
                                    <p:animEffect transition="in" filter="fade">
                                      <p:cBhvr>
                                        <p:cTn id="84" dur="1000"/>
                                        <p:tgtEl>
                                          <p:spTgt spid="22598"/>
                                        </p:tgtEl>
                                      </p:cBhvr>
                                    </p:animEffect>
                                    <p:anim calcmode="lin" valueType="num">
                                      <p:cBhvr>
                                        <p:cTn id="85" dur="1000" fill="hold"/>
                                        <p:tgtEl>
                                          <p:spTgt spid="22598"/>
                                        </p:tgtEl>
                                        <p:attrNameLst>
                                          <p:attrName>style.rotation</p:attrName>
                                        </p:attrNameLst>
                                      </p:cBhvr>
                                      <p:tavLst>
                                        <p:tav tm="0">
                                          <p:val>
                                            <p:fltVal val="720"/>
                                          </p:val>
                                        </p:tav>
                                        <p:tav tm="100000">
                                          <p:val>
                                            <p:fltVal val="0"/>
                                          </p:val>
                                        </p:tav>
                                      </p:tavLst>
                                    </p:anim>
                                    <p:anim calcmode="lin" valueType="num">
                                      <p:cBhvr>
                                        <p:cTn id="86" dur="1000" fill="hold"/>
                                        <p:tgtEl>
                                          <p:spTgt spid="22598"/>
                                        </p:tgtEl>
                                        <p:attrNameLst>
                                          <p:attrName>ppt_h</p:attrName>
                                        </p:attrNameLst>
                                      </p:cBhvr>
                                      <p:tavLst>
                                        <p:tav tm="0">
                                          <p:val>
                                            <p:fltVal val="0"/>
                                          </p:val>
                                        </p:tav>
                                        <p:tav tm="100000">
                                          <p:val>
                                            <p:strVal val="#ppt_h"/>
                                          </p:val>
                                        </p:tav>
                                      </p:tavLst>
                                    </p:anim>
                                    <p:anim calcmode="lin" valueType="num">
                                      <p:cBhvr>
                                        <p:cTn id="87" dur="1000" fill="hold"/>
                                        <p:tgtEl>
                                          <p:spTgt spid="22598"/>
                                        </p:tgtEl>
                                        <p:attrNameLst>
                                          <p:attrName>ppt_w</p:attrName>
                                        </p:attrNameLst>
                                      </p:cBhvr>
                                      <p:tavLst>
                                        <p:tav tm="0">
                                          <p:val>
                                            <p:fltVal val="0"/>
                                          </p:val>
                                        </p:tav>
                                        <p:tav tm="100000">
                                          <p:val>
                                            <p:strVal val="#ppt_w"/>
                                          </p:val>
                                        </p:tav>
                                      </p:tavLst>
                                    </p:anim>
                                  </p:childTnLst>
                                </p:cTn>
                              </p:par>
                            </p:childTnLst>
                          </p:cTn>
                        </p:par>
                      </p:childTnLst>
                    </p:cTn>
                  </p:par>
                </p:childTnLst>
              </p:cTn>
              <p:nextCondLst>
                <p:cond evt="onClick" delay="0">
                  <p:tgtEl>
                    <p:spTgt spid="22766"/>
                  </p:tgtEl>
                </p:cond>
              </p:nextCondLst>
            </p:seq>
            <p:seq concurrent="1" nextAc="seek">
              <p:cTn id="88" restart="whenNotActive" fill="hold" evtFilter="cancelBubble" nodeType="interactiveSeq">
                <p:stCondLst>
                  <p:cond evt="onClick" delay="0">
                    <p:tgtEl>
                      <p:spTgt spid="10931"/>
                    </p:tgtEl>
                  </p:cond>
                </p:stCondLst>
                <p:endSync evt="end" delay="0">
                  <p:rtn val="all"/>
                </p:endSync>
                <p:childTnLst>
                  <p:par>
                    <p:cTn id="89" fill="hold" nodeType="clickPar">
                      <p:stCondLst>
                        <p:cond delay="0"/>
                      </p:stCondLst>
                      <p:childTnLst>
                        <p:par>
                          <p:cTn id="90" fill="hold" nodeType="withGroup">
                            <p:stCondLst>
                              <p:cond delay="0"/>
                            </p:stCondLst>
                            <p:childTnLst>
                              <p:par>
                                <p:cTn id="91" presetID="13" presetClass="entr" presetSubtype="16" fill="hold" nodeType="clickEffect">
                                  <p:stCondLst>
                                    <p:cond delay="0"/>
                                  </p:stCondLst>
                                  <p:childTnLst>
                                    <p:set>
                                      <p:cBhvr>
                                        <p:cTn id="92" dur="1" fill="hold">
                                          <p:stCondLst>
                                            <p:cond delay="0"/>
                                          </p:stCondLst>
                                        </p:cTn>
                                        <p:tgtEl>
                                          <p:spTgt spid="22683"/>
                                        </p:tgtEl>
                                        <p:attrNameLst>
                                          <p:attrName>style.visibility</p:attrName>
                                        </p:attrNameLst>
                                      </p:cBhvr>
                                      <p:to>
                                        <p:strVal val="visible"/>
                                      </p:to>
                                    </p:set>
                                    <p:animEffect transition="in" filter="plus(in)">
                                      <p:cBhvr>
                                        <p:cTn id="93" dur="1000"/>
                                        <p:tgtEl>
                                          <p:spTgt spid="22683"/>
                                        </p:tgtEl>
                                      </p:cBhvr>
                                    </p:animEffect>
                                  </p:childTnLst>
                                </p:cTn>
                              </p:par>
                              <p:par>
                                <p:cTn id="94" presetID="4" presetClass="entr" presetSubtype="16" fill="hold" grpId="0" nodeType="withEffect">
                                  <p:stCondLst>
                                    <p:cond delay="0"/>
                                  </p:stCondLst>
                                  <p:childTnLst>
                                    <p:set>
                                      <p:cBhvr>
                                        <p:cTn id="95" dur="1" fill="hold">
                                          <p:stCondLst>
                                            <p:cond delay="0"/>
                                          </p:stCondLst>
                                        </p:cTn>
                                        <p:tgtEl>
                                          <p:spTgt spid="49"/>
                                        </p:tgtEl>
                                        <p:attrNameLst>
                                          <p:attrName>style.visibility</p:attrName>
                                        </p:attrNameLst>
                                      </p:cBhvr>
                                      <p:to>
                                        <p:strVal val="visible"/>
                                      </p:to>
                                    </p:set>
                                    <p:animEffect transition="in" filter="box(in)">
                                      <p:cBhvr>
                                        <p:cTn id="96" dur="500"/>
                                        <p:tgtEl>
                                          <p:spTgt spid="49"/>
                                        </p:tgtEl>
                                      </p:cBhvr>
                                    </p:animEffect>
                                  </p:childTnLst>
                                </p:cTn>
                              </p:par>
                            </p:childTnLst>
                          </p:cTn>
                        </p:par>
                      </p:childTnLst>
                    </p:cTn>
                  </p:par>
                </p:childTnLst>
              </p:cTn>
              <p:nextCondLst>
                <p:cond evt="onClick" delay="0">
                  <p:tgtEl>
                    <p:spTgt spid="10931"/>
                  </p:tgtEl>
                </p:cond>
              </p:nextCondLst>
            </p:seq>
            <p:seq concurrent="1" nextAc="seek">
              <p:cTn id="97" restart="whenNotActive" fill="hold" evtFilter="cancelBubble" nodeType="interactiveSeq">
                <p:stCondLst>
                  <p:cond evt="onClick" delay="0">
                    <p:tgtEl>
                      <p:spTgt spid="22767"/>
                    </p:tgtEl>
                  </p:cond>
                </p:stCondLst>
                <p:endSync evt="end" delay="0">
                  <p:rtn val="all"/>
                </p:endSync>
                <p:childTnLst>
                  <p:par>
                    <p:cTn id="98" fill="hold" nodeType="clickPar">
                      <p:stCondLst>
                        <p:cond delay="0"/>
                      </p:stCondLst>
                      <p:childTnLst>
                        <p:par>
                          <p:cTn id="99" fill="hold" nodeType="withGroup">
                            <p:stCondLst>
                              <p:cond delay="0"/>
                            </p:stCondLst>
                            <p:childTnLst>
                              <p:par>
                                <p:cTn id="100" presetID="13" presetClass="entr" presetSubtype="16" fill="hold" nodeType="clickEffect">
                                  <p:stCondLst>
                                    <p:cond delay="0"/>
                                  </p:stCondLst>
                                  <p:childTnLst>
                                    <p:set>
                                      <p:cBhvr>
                                        <p:cTn id="101" dur="1" fill="hold">
                                          <p:stCondLst>
                                            <p:cond delay="0"/>
                                          </p:stCondLst>
                                        </p:cTn>
                                        <p:tgtEl>
                                          <p:spTgt spid="22761"/>
                                        </p:tgtEl>
                                        <p:attrNameLst>
                                          <p:attrName>style.visibility</p:attrName>
                                        </p:attrNameLst>
                                      </p:cBhvr>
                                      <p:to>
                                        <p:strVal val="visible"/>
                                      </p:to>
                                    </p:set>
                                    <p:animEffect transition="in" filter="plus(in)">
                                      <p:cBhvr>
                                        <p:cTn id="102" dur="1000"/>
                                        <p:tgtEl>
                                          <p:spTgt spid="22761"/>
                                        </p:tgtEl>
                                      </p:cBhvr>
                                    </p:animEffect>
                                  </p:childTnLst>
                                </p:cTn>
                              </p:par>
                            </p:childTnLst>
                          </p:cTn>
                        </p:par>
                      </p:childTnLst>
                    </p:cTn>
                  </p:par>
                </p:childTnLst>
              </p:cTn>
              <p:nextCondLst>
                <p:cond evt="onClick" delay="0">
                  <p:tgtEl>
                    <p:spTgt spid="22767"/>
                  </p:tgtEl>
                </p:cond>
              </p:nextCondLst>
            </p:seq>
            <p:seq concurrent="1" nextAc="seek">
              <p:cTn id="103" restart="whenNotActive" fill="hold" evtFilter="cancelBubble" nodeType="interactiveSeq">
                <p:stCondLst>
                  <p:cond evt="onClick" delay="0">
                    <p:tgtEl>
                      <p:spTgt spid="10932"/>
                    </p:tgtEl>
                  </p:cond>
                </p:stCondLst>
                <p:endSync evt="end" delay="0">
                  <p:rtn val="all"/>
                </p:endSync>
                <p:childTnLst>
                  <p:par>
                    <p:cTn id="104" fill="hold" nodeType="clickPar">
                      <p:stCondLst>
                        <p:cond delay="0"/>
                      </p:stCondLst>
                      <p:childTnLst>
                        <p:par>
                          <p:cTn id="105" fill="hold" nodeType="withGroup">
                            <p:stCondLst>
                              <p:cond delay="0"/>
                            </p:stCondLst>
                            <p:childTnLst>
                              <p:par>
                                <p:cTn id="106" presetID="14" presetClass="entr" presetSubtype="10" fill="hold" nodeType="clickEffect">
                                  <p:stCondLst>
                                    <p:cond delay="0"/>
                                  </p:stCondLst>
                                  <p:childTnLst>
                                    <p:set>
                                      <p:cBhvr>
                                        <p:cTn id="107" dur="1" fill="hold">
                                          <p:stCondLst>
                                            <p:cond delay="0"/>
                                          </p:stCondLst>
                                        </p:cTn>
                                        <p:tgtEl>
                                          <p:spTgt spid="22770"/>
                                        </p:tgtEl>
                                        <p:attrNameLst>
                                          <p:attrName>style.visibility</p:attrName>
                                        </p:attrNameLst>
                                      </p:cBhvr>
                                      <p:to>
                                        <p:strVal val="visible"/>
                                      </p:to>
                                    </p:set>
                                    <p:animEffect transition="in" filter="randombar(horizontal)">
                                      <p:cBhvr>
                                        <p:cTn id="108" dur="1000"/>
                                        <p:tgtEl>
                                          <p:spTgt spid="22770"/>
                                        </p:tgtEl>
                                      </p:cBhvr>
                                    </p:animEffect>
                                  </p:childTnLst>
                                </p:cTn>
                              </p:par>
                              <p:par>
                                <p:cTn id="109" presetID="4" presetClass="entr" presetSubtype="16" fill="hold" grpId="0" nodeType="withEffect">
                                  <p:stCondLst>
                                    <p:cond delay="0"/>
                                  </p:stCondLst>
                                  <p:childTnLst>
                                    <p:set>
                                      <p:cBhvr>
                                        <p:cTn id="110" dur="1" fill="hold">
                                          <p:stCondLst>
                                            <p:cond delay="0"/>
                                          </p:stCondLst>
                                        </p:cTn>
                                        <p:tgtEl>
                                          <p:spTgt spid="50"/>
                                        </p:tgtEl>
                                        <p:attrNameLst>
                                          <p:attrName>style.visibility</p:attrName>
                                        </p:attrNameLst>
                                      </p:cBhvr>
                                      <p:to>
                                        <p:strVal val="visible"/>
                                      </p:to>
                                    </p:set>
                                    <p:animEffect transition="in" filter="box(in)">
                                      <p:cBhvr>
                                        <p:cTn id="111" dur="500"/>
                                        <p:tgtEl>
                                          <p:spTgt spid="50"/>
                                        </p:tgtEl>
                                      </p:cBhvr>
                                    </p:animEffect>
                                  </p:childTnLst>
                                </p:cTn>
                              </p:par>
                            </p:childTnLst>
                          </p:cTn>
                        </p:par>
                      </p:childTnLst>
                    </p:cTn>
                  </p:par>
                </p:childTnLst>
              </p:cTn>
              <p:nextCondLst>
                <p:cond evt="onClick" delay="0">
                  <p:tgtEl>
                    <p:spTgt spid="10932"/>
                  </p:tgtEl>
                </p:cond>
              </p:nextCondLst>
            </p:seq>
            <p:seq concurrent="1" nextAc="seek">
              <p:cTn id="112" restart="whenNotActive" fill="hold" evtFilter="cancelBubble" nodeType="interactiveSeq">
                <p:stCondLst>
                  <p:cond evt="onClick" delay="0">
                    <p:tgtEl>
                      <p:spTgt spid="22768"/>
                    </p:tgtEl>
                  </p:cond>
                </p:stCondLst>
                <p:endSync evt="end" delay="0">
                  <p:rtn val="all"/>
                </p:endSync>
                <p:childTnLst>
                  <p:par>
                    <p:cTn id="113" fill="hold" nodeType="clickPar">
                      <p:stCondLst>
                        <p:cond delay="0"/>
                      </p:stCondLst>
                      <p:childTnLst>
                        <p:par>
                          <p:cTn id="114" fill="hold" nodeType="withGroup">
                            <p:stCondLst>
                              <p:cond delay="0"/>
                            </p:stCondLst>
                            <p:childTnLst>
                              <p:par>
                                <p:cTn id="115" presetID="14" presetClass="entr" presetSubtype="10" fill="hold" nodeType="clickEffect">
                                  <p:stCondLst>
                                    <p:cond delay="0"/>
                                  </p:stCondLst>
                                  <p:childTnLst>
                                    <p:set>
                                      <p:cBhvr>
                                        <p:cTn id="116" dur="1" fill="hold">
                                          <p:stCondLst>
                                            <p:cond delay="0"/>
                                          </p:stCondLst>
                                        </p:cTn>
                                        <p:tgtEl>
                                          <p:spTgt spid="22739"/>
                                        </p:tgtEl>
                                        <p:attrNameLst>
                                          <p:attrName>style.visibility</p:attrName>
                                        </p:attrNameLst>
                                      </p:cBhvr>
                                      <p:to>
                                        <p:strVal val="visible"/>
                                      </p:to>
                                    </p:set>
                                    <p:animEffect transition="in" filter="randombar(horizontal)">
                                      <p:cBhvr>
                                        <p:cTn id="117" dur="500"/>
                                        <p:tgtEl>
                                          <p:spTgt spid="22739"/>
                                        </p:tgtEl>
                                      </p:cBhvr>
                                    </p:animEffect>
                                  </p:childTnLst>
                                </p:cTn>
                              </p:par>
                            </p:childTnLst>
                          </p:cTn>
                        </p:par>
                      </p:childTnLst>
                    </p:cTn>
                  </p:par>
                </p:childTnLst>
              </p:cTn>
              <p:nextCondLst>
                <p:cond evt="onClick" delay="0">
                  <p:tgtEl>
                    <p:spTgt spid="22768"/>
                  </p:tgtEl>
                </p:cond>
              </p:nextCondLst>
            </p:seq>
            <p:seq concurrent="1" nextAc="seek">
              <p:cTn id="118" restart="whenNotActive" fill="hold" evtFilter="cancelBubble" nodeType="interactiveSeq">
                <p:stCondLst>
                  <p:cond evt="onClick" delay="0">
                    <p:tgtEl>
                      <p:spTgt spid="22769"/>
                    </p:tgtEl>
                  </p:cond>
                </p:stCondLst>
                <p:endSync evt="end" delay="0">
                  <p:rtn val="all"/>
                </p:endSync>
                <p:childTnLst>
                  <p:par>
                    <p:cTn id="119" fill="hold" nodeType="clickPar">
                      <p:stCondLst>
                        <p:cond delay="0"/>
                      </p:stCondLst>
                      <p:childTnLst>
                        <p:par>
                          <p:cTn id="120" fill="hold" nodeType="withGroup">
                            <p:stCondLst>
                              <p:cond delay="0"/>
                            </p:stCondLst>
                            <p:childTnLst>
                              <p:par>
                                <p:cTn id="121" presetID="48" presetClass="entr" presetSubtype="0" accel="50000" fill="hold" nodeType="clickEffect">
                                  <p:stCondLst>
                                    <p:cond delay="0"/>
                                  </p:stCondLst>
                                  <p:childTnLst>
                                    <p:set>
                                      <p:cBhvr>
                                        <p:cTn id="122" dur="1" fill="hold">
                                          <p:stCondLst>
                                            <p:cond delay="0"/>
                                          </p:stCondLst>
                                        </p:cTn>
                                        <p:tgtEl>
                                          <p:spTgt spid="22774"/>
                                        </p:tgtEl>
                                        <p:attrNameLst>
                                          <p:attrName>style.visibility</p:attrName>
                                        </p:attrNameLst>
                                      </p:cBhvr>
                                      <p:to>
                                        <p:strVal val="visible"/>
                                      </p:to>
                                    </p:set>
                                    <p:anim calcmode="lin" valueType="num">
                                      <p:cBhvr>
                                        <p:cTn id="123" dur="1000" fill="hold"/>
                                        <p:tgtEl>
                                          <p:spTgt spid="22774"/>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24" dur="1000" fill="hold"/>
                                        <p:tgtEl>
                                          <p:spTgt spid="22774"/>
                                        </p:tgtEl>
                                        <p:attrNameLst>
                                          <p:attrName>ppt_x</p:attrName>
                                        </p:attrNameLst>
                                      </p:cBhvr>
                                      <p:tavLst>
                                        <p:tav tm="0">
                                          <p:val>
                                            <p:fltVal val="-1"/>
                                          </p:val>
                                        </p:tav>
                                        <p:tav tm="50000">
                                          <p:val>
                                            <p:fltVal val="0.95"/>
                                          </p:val>
                                        </p:tav>
                                        <p:tav tm="100000">
                                          <p:val>
                                            <p:strVal val="#ppt_x"/>
                                          </p:val>
                                        </p:tav>
                                      </p:tavLst>
                                    </p:anim>
                                    <p:anim calcmode="lin" valueType="num">
                                      <p:cBhvr>
                                        <p:cTn id="125" dur="1000" fill="hold"/>
                                        <p:tgtEl>
                                          <p:spTgt spid="22774"/>
                                        </p:tgtEl>
                                        <p:attrNameLst>
                                          <p:attrName>ppt_y</p:attrName>
                                        </p:attrNameLst>
                                      </p:cBhvr>
                                      <p:tavLst>
                                        <p:tav tm="0">
                                          <p:val>
                                            <p:strVal val="#ppt_y"/>
                                          </p:val>
                                        </p:tav>
                                        <p:tav tm="100000">
                                          <p:val>
                                            <p:strVal val="#ppt_y"/>
                                          </p:val>
                                        </p:tav>
                                      </p:tavLst>
                                    </p:anim>
                                    <p:animEffect transition="in" filter="fade">
                                      <p:cBhvr>
                                        <p:cTn id="126" dur="1000"/>
                                        <p:tgtEl>
                                          <p:spTgt spid="22774"/>
                                        </p:tgtEl>
                                      </p:cBhvr>
                                    </p:animEffect>
                                  </p:childTnLst>
                                </p:cTn>
                              </p:par>
                            </p:childTnLst>
                          </p:cTn>
                        </p:par>
                      </p:childTnLst>
                    </p:cTn>
                  </p:par>
                </p:childTnLst>
              </p:cTn>
              <p:nextCondLst>
                <p:cond evt="onClick" delay="0">
                  <p:tgtEl>
                    <p:spTgt spid="22769"/>
                  </p:tgtEl>
                </p:cond>
              </p:nextCondLst>
            </p:seq>
            <p:seq concurrent="1" nextAc="seek">
              <p:cTn id="127" restart="whenNotActive" fill="hold" evtFilter="cancelBubble" nodeType="interactiveSeq">
                <p:stCondLst>
                  <p:cond evt="onClick" delay="0">
                    <p:tgtEl>
                      <p:spTgt spid="10934"/>
                    </p:tgtEl>
                  </p:cond>
                </p:stCondLst>
                <p:endSync evt="end" delay="0">
                  <p:rtn val="all"/>
                </p:endSync>
                <p:childTnLst>
                  <p:par>
                    <p:cTn id="128" fill="hold" nodeType="clickPar">
                      <p:stCondLst>
                        <p:cond delay="0"/>
                      </p:stCondLst>
                      <p:childTnLst>
                        <p:par>
                          <p:cTn id="129" fill="hold" nodeType="withGroup">
                            <p:stCondLst>
                              <p:cond delay="0"/>
                            </p:stCondLst>
                            <p:childTnLst>
                              <p:par>
                                <p:cTn id="130" presetID="19" presetClass="entr" presetSubtype="10" fill="hold" nodeType="withEffect">
                                  <p:stCondLst>
                                    <p:cond delay="0"/>
                                  </p:stCondLst>
                                  <p:childTnLst>
                                    <p:set>
                                      <p:cBhvr>
                                        <p:cTn id="131" dur="1" fill="hold">
                                          <p:stCondLst>
                                            <p:cond delay="0"/>
                                          </p:stCondLst>
                                        </p:cTn>
                                        <p:tgtEl>
                                          <p:spTgt spid="22783"/>
                                        </p:tgtEl>
                                        <p:attrNameLst>
                                          <p:attrName>style.visibility</p:attrName>
                                        </p:attrNameLst>
                                      </p:cBhvr>
                                      <p:to>
                                        <p:strVal val="visible"/>
                                      </p:to>
                                    </p:set>
                                    <p:anim calcmode="lin" valueType="num">
                                      <p:cBhvr>
                                        <p:cTn id="132" dur="2000" fill="hold"/>
                                        <p:tgtEl>
                                          <p:spTgt spid="22783"/>
                                        </p:tgtEl>
                                        <p:attrNameLst>
                                          <p:attrName>ppt_w</p:attrName>
                                        </p:attrNameLst>
                                      </p:cBhvr>
                                      <p:tavLst>
                                        <p:tav tm="0" fmla="#ppt_w*sin(2.5*pi*$)">
                                          <p:val>
                                            <p:fltVal val="0"/>
                                          </p:val>
                                        </p:tav>
                                        <p:tav tm="100000">
                                          <p:val>
                                            <p:fltVal val="1"/>
                                          </p:val>
                                        </p:tav>
                                      </p:tavLst>
                                    </p:anim>
                                    <p:anim calcmode="lin" valueType="num">
                                      <p:cBhvr>
                                        <p:cTn id="133" dur="2000" fill="hold"/>
                                        <p:tgtEl>
                                          <p:spTgt spid="22783"/>
                                        </p:tgtEl>
                                        <p:attrNameLst>
                                          <p:attrName>ppt_h</p:attrName>
                                        </p:attrNameLst>
                                      </p:cBhvr>
                                      <p:tavLst>
                                        <p:tav tm="0">
                                          <p:val>
                                            <p:strVal val="#ppt_h"/>
                                          </p:val>
                                        </p:tav>
                                        <p:tav tm="100000">
                                          <p:val>
                                            <p:strVal val="#ppt_h"/>
                                          </p:val>
                                        </p:tav>
                                      </p:tavLst>
                                    </p:anim>
                                  </p:childTnLst>
                                </p:cTn>
                              </p:par>
                              <p:par>
                                <p:cTn id="134" presetID="4" presetClass="entr" presetSubtype="16" fill="hold" nodeType="withEffect">
                                  <p:stCondLst>
                                    <p:cond delay="0"/>
                                  </p:stCondLst>
                                  <p:childTnLst>
                                    <p:set>
                                      <p:cBhvr>
                                        <p:cTn id="135" dur="1" fill="hold">
                                          <p:stCondLst>
                                            <p:cond delay="0"/>
                                          </p:stCondLst>
                                        </p:cTn>
                                        <p:tgtEl>
                                          <p:spTgt spid="52"/>
                                        </p:tgtEl>
                                        <p:attrNameLst>
                                          <p:attrName>style.visibility</p:attrName>
                                        </p:attrNameLst>
                                      </p:cBhvr>
                                      <p:to>
                                        <p:strVal val="visible"/>
                                      </p:to>
                                    </p:set>
                                    <p:animEffect transition="in" filter="box(in)">
                                      <p:cBhvr>
                                        <p:cTn id="136" dur="500"/>
                                        <p:tgtEl>
                                          <p:spTgt spid="52"/>
                                        </p:tgtEl>
                                      </p:cBhvr>
                                    </p:animEffect>
                                  </p:childTnLst>
                                </p:cTn>
                              </p:par>
                            </p:childTnLst>
                          </p:cTn>
                        </p:par>
                      </p:childTnLst>
                    </p:cTn>
                  </p:par>
                </p:childTnLst>
              </p:cTn>
              <p:nextCondLst>
                <p:cond evt="onClick" delay="0">
                  <p:tgtEl>
                    <p:spTgt spid="10934"/>
                  </p:tgtEl>
                </p:cond>
              </p:nextCondLst>
            </p:seq>
            <p:seq concurrent="1" nextAc="seek">
              <p:cTn id="137" restart="whenNotActive" fill="hold" evtFilter="cancelBubble" nodeType="interactiveSeq">
                <p:stCondLst>
                  <p:cond evt="onClick" delay="0">
                    <p:tgtEl>
                      <p:spTgt spid="22765"/>
                    </p:tgtEl>
                  </p:cond>
                </p:stCondLst>
                <p:endSync evt="end" delay="0">
                  <p:rtn val="all"/>
                </p:endSync>
                <p:childTnLst>
                  <p:par>
                    <p:cTn id="138" fill="hold" nodeType="clickPar">
                      <p:stCondLst>
                        <p:cond delay="0"/>
                      </p:stCondLst>
                      <p:childTnLst>
                        <p:par>
                          <p:cTn id="139" fill="hold" nodeType="withGroup">
                            <p:stCondLst>
                              <p:cond delay="0"/>
                            </p:stCondLst>
                            <p:childTnLst>
                              <p:par>
                                <p:cTn id="140" presetID="19" presetClass="entr" presetSubtype="10" fill="hold" nodeType="clickEffect">
                                  <p:stCondLst>
                                    <p:cond delay="0"/>
                                  </p:stCondLst>
                                  <p:childTnLst>
                                    <p:set>
                                      <p:cBhvr>
                                        <p:cTn id="141" dur="1" fill="hold">
                                          <p:stCondLst>
                                            <p:cond delay="0"/>
                                          </p:stCondLst>
                                        </p:cTn>
                                        <p:tgtEl>
                                          <p:spTgt spid="11114"/>
                                        </p:tgtEl>
                                        <p:attrNameLst>
                                          <p:attrName>style.visibility</p:attrName>
                                        </p:attrNameLst>
                                      </p:cBhvr>
                                      <p:to>
                                        <p:strVal val="visible"/>
                                      </p:to>
                                    </p:set>
                                    <p:anim calcmode="lin" valueType="num">
                                      <p:cBhvr>
                                        <p:cTn id="142" dur="1000" fill="hold"/>
                                        <p:tgtEl>
                                          <p:spTgt spid="11114"/>
                                        </p:tgtEl>
                                        <p:attrNameLst>
                                          <p:attrName>ppt_w</p:attrName>
                                        </p:attrNameLst>
                                      </p:cBhvr>
                                      <p:tavLst>
                                        <p:tav tm="0" fmla="#ppt_w*sin(2.5*pi*$)">
                                          <p:val>
                                            <p:fltVal val="0"/>
                                          </p:val>
                                        </p:tav>
                                        <p:tav tm="100000">
                                          <p:val>
                                            <p:fltVal val="1"/>
                                          </p:val>
                                        </p:tav>
                                      </p:tavLst>
                                    </p:anim>
                                    <p:anim calcmode="lin" valueType="num">
                                      <p:cBhvr>
                                        <p:cTn id="143" dur="1000" fill="hold"/>
                                        <p:tgtEl>
                                          <p:spTgt spid="11114"/>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22765"/>
                  </p:tgtEl>
                </p:cond>
              </p:nextCondLst>
            </p:seq>
            <p:seq concurrent="1" nextAc="seek">
              <p:cTn id="144" restart="whenNotActive" fill="hold" evtFilter="cancelBubble" nodeType="interactiveSeq">
                <p:stCondLst>
                  <p:cond evt="onClick" delay="0">
                    <p:tgtEl>
                      <p:spTgt spid="10933"/>
                    </p:tgtEl>
                  </p:cond>
                </p:stCondLst>
                <p:endSync evt="end" delay="0">
                  <p:rtn val="all"/>
                </p:endSync>
                <p:childTnLst>
                  <p:par>
                    <p:cTn id="145" fill="hold" nodeType="clickPar">
                      <p:stCondLst>
                        <p:cond delay="0"/>
                      </p:stCondLst>
                      <p:childTnLst>
                        <p:par>
                          <p:cTn id="146" fill="hold" nodeType="withGroup">
                            <p:stCondLst>
                              <p:cond delay="0"/>
                            </p:stCondLst>
                            <p:childTnLst>
                              <p:par>
                                <p:cTn id="147" presetID="48" presetClass="entr" presetSubtype="0" accel="50000" fill="hold" nodeType="clickEffect">
                                  <p:stCondLst>
                                    <p:cond delay="0"/>
                                  </p:stCondLst>
                                  <p:childTnLst>
                                    <p:set>
                                      <p:cBhvr>
                                        <p:cTn id="148" dur="1" fill="hold">
                                          <p:stCondLst>
                                            <p:cond delay="0"/>
                                          </p:stCondLst>
                                        </p:cTn>
                                        <p:tgtEl>
                                          <p:spTgt spid="22777"/>
                                        </p:tgtEl>
                                        <p:attrNameLst>
                                          <p:attrName>style.visibility</p:attrName>
                                        </p:attrNameLst>
                                      </p:cBhvr>
                                      <p:to>
                                        <p:strVal val="visible"/>
                                      </p:to>
                                    </p:set>
                                    <p:anim calcmode="lin" valueType="num">
                                      <p:cBhvr>
                                        <p:cTn id="149" dur="1000" fill="hold"/>
                                        <p:tgtEl>
                                          <p:spTgt spid="22777"/>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50" dur="1000" fill="hold"/>
                                        <p:tgtEl>
                                          <p:spTgt spid="22777"/>
                                        </p:tgtEl>
                                        <p:attrNameLst>
                                          <p:attrName>ppt_x</p:attrName>
                                        </p:attrNameLst>
                                      </p:cBhvr>
                                      <p:tavLst>
                                        <p:tav tm="0">
                                          <p:val>
                                            <p:fltVal val="-1"/>
                                          </p:val>
                                        </p:tav>
                                        <p:tav tm="50000">
                                          <p:val>
                                            <p:fltVal val="0.95"/>
                                          </p:val>
                                        </p:tav>
                                        <p:tav tm="100000">
                                          <p:val>
                                            <p:strVal val="#ppt_x"/>
                                          </p:val>
                                        </p:tav>
                                      </p:tavLst>
                                    </p:anim>
                                    <p:anim calcmode="lin" valueType="num">
                                      <p:cBhvr>
                                        <p:cTn id="151" dur="1000" fill="hold"/>
                                        <p:tgtEl>
                                          <p:spTgt spid="22777"/>
                                        </p:tgtEl>
                                        <p:attrNameLst>
                                          <p:attrName>ppt_y</p:attrName>
                                        </p:attrNameLst>
                                      </p:cBhvr>
                                      <p:tavLst>
                                        <p:tav tm="0">
                                          <p:val>
                                            <p:strVal val="#ppt_y"/>
                                          </p:val>
                                        </p:tav>
                                        <p:tav tm="100000">
                                          <p:val>
                                            <p:strVal val="#ppt_y"/>
                                          </p:val>
                                        </p:tav>
                                      </p:tavLst>
                                    </p:anim>
                                    <p:animEffect transition="in" filter="fade">
                                      <p:cBhvr>
                                        <p:cTn id="152" dur="1000"/>
                                        <p:tgtEl>
                                          <p:spTgt spid="22777"/>
                                        </p:tgtEl>
                                      </p:cBhvr>
                                    </p:animEffect>
                                  </p:childTnLst>
                                </p:cTn>
                              </p:par>
                              <p:par>
                                <p:cTn id="153" presetID="3" presetClass="entr" presetSubtype="10" fill="hold" grpId="0" nodeType="withEffect">
                                  <p:stCondLst>
                                    <p:cond delay="0"/>
                                  </p:stCondLst>
                                  <p:childTnLst>
                                    <p:set>
                                      <p:cBhvr>
                                        <p:cTn id="154" dur="1" fill="hold">
                                          <p:stCondLst>
                                            <p:cond delay="0"/>
                                          </p:stCondLst>
                                        </p:cTn>
                                        <p:tgtEl>
                                          <p:spTgt spid="51"/>
                                        </p:tgtEl>
                                        <p:attrNameLst>
                                          <p:attrName>style.visibility</p:attrName>
                                        </p:attrNameLst>
                                      </p:cBhvr>
                                      <p:to>
                                        <p:strVal val="visible"/>
                                      </p:to>
                                    </p:set>
                                    <p:animEffect transition="in" filter="blinds(horizontal)">
                                      <p:cBhvr>
                                        <p:cTn id="155" dur="500"/>
                                        <p:tgtEl>
                                          <p:spTgt spid="51"/>
                                        </p:tgtEl>
                                      </p:cBhvr>
                                    </p:animEffect>
                                  </p:childTnLst>
                                </p:cTn>
                              </p:par>
                            </p:childTnLst>
                          </p:cTn>
                        </p:par>
                      </p:childTnLst>
                    </p:cTn>
                  </p:par>
                </p:childTnLst>
              </p:cTn>
              <p:nextCondLst>
                <p:cond evt="onClick" delay="0">
                  <p:tgtEl>
                    <p:spTgt spid="10933"/>
                  </p:tgtEl>
                </p:cond>
              </p:nextCondLst>
            </p:seq>
            <p:seq concurrent="1" nextAc="seek">
              <p:cTn id="156" restart="whenNotActive" fill="hold" evtFilter="cancelBubble" nodeType="interactiveSeq">
                <p:stCondLst>
                  <p:cond evt="onClick" delay="0">
                    <p:tgtEl>
                      <p:spTgt spid="54"/>
                    </p:tgtEl>
                  </p:cond>
                </p:stCondLst>
                <p:endSync evt="end" delay="0">
                  <p:rtn val="all"/>
                </p:endSync>
                <p:childTnLst>
                  <p:par>
                    <p:cTn id="157" fill="hold" nodeType="clickPar">
                      <p:stCondLst>
                        <p:cond delay="0"/>
                      </p:stCondLst>
                      <p:childTnLst>
                        <p:par>
                          <p:cTn id="158" fill="hold" nodeType="withGroup">
                            <p:stCondLst>
                              <p:cond delay="0"/>
                            </p:stCondLst>
                            <p:childTnLst>
                              <p:par>
                                <p:cTn id="159" presetID="3" presetClass="exit" presetSubtype="10" fill="hold" grpId="1" nodeType="withEffect">
                                  <p:stCondLst>
                                    <p:cond delay="0"/>
                                  </p:stCondLst>
                                  <p:childTnLst>
                                    <p:animEffect transition="out" filter="blinds(horizontal)">
                                      <p:cBhvr>
                                        <p:cTn id="160" dur="500"/>
                                        <p:tgtEl>
                                          <p:spTgt spid="45"/>
                                        </p:tgtEl>
                                      </p:cBhvr>
                                    </p:animEffect>
                                    <p:set>
                                      <p:cBhvr>
                                        <p:cTn id="161"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162" restart="whenNotActive" fill="hold" evtFilter="cancelBubble" nodeType="interactiveSeq">
                <p:stCondLst>
                  <p:cond evt="onClick" delay="0">
                    <p:tgtEl>
                      <p:spTgt spid="55"/>
                    </p:tgtEl>
                  </p:cond>
                </p:stCondLst>
                <p:endSync evt="end" delay="0">
                  <p:rtn val="all"/>
                </p:endSync>
                <p:childTnLst>
                  <p:par>
                    <p:cTn id="163" fill="hold" nodeType="clickPar">
                      <p:stCondLst>
                        <p:cond delay="0"/>
                      </p:stCondLst>
                      <p:childTnLst>
                        <p:par>
                          <p:cTn id="164" fill="hold" nodeType="withGroup">
                            <p:stCondLst>
                              <p:cond delay="0"/>
                            </p:stCondLst>
                            <p:childTnLst>
                              <p:par>
                                <p:cTn id="165" presetID="3" presetClass="exit" presetSubtype="10" fill="hold" nodeType="withEffect">
                                  <p:stCondLst>
                                    <p:cond delay="0"/>
                                  </p:stCondLst>
                                  <p:childTnLst>
                                    <p:animEffect transition="out" filter="blinds(horizontal)">
                                      <p:cBhvr>
                                        <p:cTn id="166" dur="500"/>
                                        <p:tgtEl>
                                          <p:spTgt spid="47"/>
                                        </p:tgtEl>
                                      </p:cBhvr>
                                    </p:animEffect>
                                    <p:set>
                                      <p:cBhvr>
                                        <p:cTn id="167"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68" restart="whenNotActive" fill="hold" evtFilter="cancelBubble" nodeType="interactiveSeq">
                <p:stCondLst>
                  <p:cond evt="onClick" delay="0">
                    <p:tgtEl>
                      <p:spTgt spid="56"/>
                    </p:tgtEl>
                  </p:cond>
                </p:stCondLst>
                <p:endSync evt="end" delay="0">
                  <p:rtn val="all"/>
                </p:endSync>
                <p:childTnLst>
                  <p:par>
                    <p:cTn id="169" fill="hold" nodeType="clickPar">
                      <p:stCondLst>
                        <p:cond delay="0"/>
                      </p:stCondLst>
                      <p:childTnLst>
                        <p:par>
                          <p:cTn id="170" fill="hold" nodeType="withGroup">
                            <p:stCondLst>
                              <p:cond delay="0"/>
                            </p:stCondLst>
                            <p:childTnLst>
                              <p:par>
                                <p:cTn id="171" presetID="3" presetClass="exit" presetSubtype="10" fill="hold" grpId="1" nodeType="withEffect">
                                  <p:stCondLst>
                                    <p:cond delay="0"/>
                                  </p:stCondLst>
                                  <p:childTnLst>
                                    <p:animEffect transition="out" filter="blinds(horizontal)">
                                      <p:cBhvr>
                                        <p:cTn id="172" dur="500"/>
                                        <p:tgtEl>
                                          <p:spTgt spid="46"/>
                                        </p:tgtEl>
                                      </p:cBhvr>
                                    </p:animEffect>
                                    <p:set>
                                      <p:cBhvr>
                                        <p:cTn id="173"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74" restart="whenNotActive" fill="hold" evtFilter="cancelBubble" nodeType="interactiveSeq">
                <p:stCondLst>
                  <p:cond evt="onClick" delay="0">
                    <p:tgtEl>
                      <p:spTgt spid="57"/>
                    </p:tgtEl>
                  </p:cond>
                </p:stCondLst>
                <p:endSync evt="end" delay="0">
                  <p:rtn val="all"/>
                </p:endSync>
                <p:childTnLst>
                  <p:par>
                    <p:cTn id="175" fill="hold" nodeType="clickPar">
                      <p:stCondLst>
                        <p:cond delay="0"/>
                      </p:stCondLst>
                      <p:childTnLst>
                        <p:par>
                          <p:cTn id="176" fill="hold" nodeType="withGroup">
                            <p:stCondLst>
                              <p:cond delay="0"/>
                            </p:stCondLst>
                            <p:childTnLst>
                              <p:par>
                                <p:cTn id="177" presetID="3" presetClass="exit" presetSubtype="10" fill="hold" grpId="1" nodeType="withEffect">
                                  <p:stCondLst>
                                    <p:cond delay="0"/>
                                  </p:stCondLst>
                                  <p:childTnLst>
                                    <p:animEffect transition="out" filter="blinds(horizontal)">
                                      <p:cBhvr>
                                        <p:cTn id="178" dur="500"/>
                                        <p:tgtEl>
                                          <p:spTgt spid="48"/>
                                        </p:tgtEl>
                                      </p:cBhvr>
                                    </p:animEffect>
                                    <p:set>
                                      <p:cBhvr>
                                        <p:cTn id="179"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180" restart="whenNotActive" fill="hold" evtFilter="cancelBubble" nodeType="interactiveSeq">
                <p:stCondLst>
                  <p:cond evt="onClick" delay="0">
                    <p:tgtEl>
                      <p:spTgt spid="58"/>
                    </p:tgtEl>
                  </p:cond>
                </p:stCondLst>
                <p:endSync evt="end" delay="0">
                  <p:rtn val="all"/>
                </p:endSync>
                <p:childTnLst>
                  <p:par>
                    <p:cTn id="181" fill="hold" nodeType="clickPar">
                      <p:stCondLst>
                        <p:cond delay="0"/>
                      </p:stCondLst>
                      <p:childTnLst>
                        <p:par>
                          <p:cTn id="182" fill="hold" nodeType="withGroup">
                            <p:stCondLst>
                              <p:cond delay="0"/>
                            </p:stCondLst>
                            <p:childTnLst>
                              <p:par>
                                <p:cTn id="183" presetID="3" presetClass="exit" presetSubtype="10" fill="hold" grpId="1" nodeType="withEffect">
                                  <p:stCondLst>
                                    <p:cond delay="0"/>
                                  </p:stCondLst>
                                  <p:childTnLst>
                                    <p:animEffect transition="out" filter="blinds(horizontal)">
                                      <p:cBhvr>
                                        <p:cTn id="184" dur="500"/>
                                        <p:tgtEl>
                                          <p:spTgt spid="49"/>
                                        </p:tgtEl>
                                      </p:cBhvr>
                                    </p:animEffect>
                                    <p:set>
                                      <p:cBhvr>
                                        <p:cTn id="185"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186" restart="whenNotActive" fill="hold" evtFilter="cancelBubble" nodeType="interactiveSeq">
                <p:stCondLst>
                  <p:cond evt="onClick" delay="0">
                    <p:tgtEl>
                      <p:spTgt spid="61"/>
                    </p:tgtEl>
                  </p:cond>
                </p:stCondLst>
                <p:endSync evt="end" delay="0">
                  <p:rtn val="all"/>
                </p:endSync>
                <p:childTnLst>
                  <p:par>
                    <p:cTn id="187" fill="hold" nodeType="clickPar">
                      <p:stCondLst>
                        <p:cond delay="0"/>
                      </p:stCondLst>
                      <p:childTnLst>
                        <p:par>
                          <p:cTn id="188" fill="hold" nodeType="withGroup">
                            <p:stCondLst>
                              <p:cond delay="0"/>
                            </p:stCondLst>
                            <p:childTnLst>
                              <p:par>
                                <p:cTn id="189" presetID="3" presetClass="exit" presetSubtype="10" fill="hold" nodeType="withEffect">
                                  <p:stCondLst>
                                    <p:cond delay="0"/>
                                  </p:stCondLst>
                                  <p:childTnLst>
                                    <p:animEffect transition="out" filter="blinds(horizontal)">
                                      <p:cBhvr>
                                        <p:cTn id="190" dur="500"/>
                                        <p:tgtEl>
                                          <p:spTgt spid="52"/>
                                        </p:tgtEl>
                                      </p:cBhvr>
                                    </p:animEffect>
                                    <p:set>
                                      <p:cBhvr>
                                        <p:cTn id="191"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192" restart="whenNotActive" fill="hold" evtFilter="cancelBubble" nodeType="interactiveSeq">
                <p:stCondLst>
                  <p:cond evt="onClick" delay="0">
                    <p:tgtEl>
                      <p:spTgt spid="59"/>
                    </p:tgtEl>
                  </p:cond>
                </p:stCondLst>
                <p:endSync evt="end" delay="0">
                  <p:rtn val="all"/>
                </p:endSync>
                <p:childTnLst>
                  <p:par>
                    <p:cTn id="193" fill="hold" nodeType="clickPar">
                      <p:stCondLst>
                        <p:cond delay="0"/>
                      </p:stCondLst>
                      <p:childTnLst>
                        <p:par>
                          <p:cTn id="194" fill="hold" nodeType="withGroup">
                            <p:stCondLst>
                              <p:cond delay="0"/>
                            </p:stCondLst>
                            <p:childTnLst>
                              <p:par>
                                <p:cTn id="195" presetID="3" presetClass="exit" presetSubtype="10" fill="hold" grpId="1" nodeType="withEffect">
                                  <p:stCondLst>
                                    <p:cond delay="0"/>
                                  </p:stCondLst>
                                  <p:childTnLst>
                                    <p:animEffect transition="out" filter="blinds(horizontal)">
                                      <p:cBhvr>
                                        <p:cTn id="196" dur="500"/>
                                        <p:tgtEl>
                                          <p:spTgt spid="50"/>
                                        </p:tgtEl>
                                      </p:cBhvr>
                                    </p:animEffect>
                                    <p:set>
                                      <p:cBhvr>
                                        <p:cTn id="197"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198" restart="whenNotActive" fill="hold" evtFilter="cancelBubble" nodeType="interactiveSeq">
                <p:stCondLst>
                  <p:cond evt="onClick" delay="0">
                    <p:tgtEl>
                      <p:spTgt spid="60"/>
                    </p:tgtEl>
                  </p:cond>
                </p:stCondLst>
                <p:endSync evt="end" delay="0">
                  <p:rtn val="all"/>
                </p:endSync>
                <p:childTnLst>
                  <p:par>
                    <p:cTn id="199" fill="hold" nodeType="clickPar">
                      <p:stCondLst>
                        <p:cond delay="0"/>
                      </p:stCondLst>
                      <p:childTnLst>
                        <p:par>
                          <p:cTn id="200" fill="hold" nodeType="withGroup">
                            <p:stCondLst>
                              <p:cond delay="0"/>
                            </p:stCondLst>
                            <p:childTnLst>
                              <p:par>
                                <p:cTn id="201" presetID="3" presetClass="exit" presetSubtype="10" fill="hold" grpId="1" nodeType="clickEffect">
                                  <p:stCondLst>
                                    <p:cond delay="0"/>
                                  </p:stCondLst>
                                  <p:childTnLst>
                                    <p:animEffect transition="out" filter="blinds(horizontal)">
                                      <p:cBhvr>
                                        <p:cTn id="202" dur="500"/>
                                        <p:tgtEl>
                                          <p:spTgt spid="51"/>
                                        </p:tgtEl>
                                      </p:cBhvr>
                                    </p:animEffect>
                                    <p:set>
                                      <p:cBhvr>
                                        <p:cTn id="203"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60"/>
                  </p:tgtEl>
                </p:cond>
              </p:nextCondLst>
            </p:seq>
          </p:childTnLst>
        </p:cTn>
      </p:par>
    </p:tnLst>
    <p:bldLst>
      <p:bldP spid="45" grpId="0"/>
      <p:bldP spid="45" grpId="1"/>
      <p:bldP spid="46" grpId="0"/>
      <p:bldP spid="46" grpId="1"/>
      <p:bldP spid="47" grpId="0"/>
      <p:bldP spid="48" grpId="0"/>
      <p:bldP spid="48" grpId="1"/>
      <p:bldP spid="49" grpId="0"/>
      <p:bldP spid="49" grpId="1"/>
      <p:bldP spid="50" grpId="0"/>
      <p:bldP spid="50" grpId="1"/>
      <p:bldP spid="51" grpId="0"/>
      <p:bldP spid="51"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文本框 19"/>
          <p:cNvSpPr txBox="1"/>
          <p:nvPr/>
        </p:nvSpPr>
        <p:spPr>
          <a:xfrm>
            <a:off x="1893691" y="106517"/>
            <a:ext cx="8932878" cy="1652760"/>
          </a:xfrm>
          <a:prstGeom prst="rect">
            <a:avLst/>
          </a:prstGeom>
          <a:solidFill>
            <a:schemeClr val="accent6">
              <a:lumMod val="75000"/>
            </a:schemeClr>
          </a:solidFill>
        </p:spPr>
        <p:txBody>
          <a:bodyPr wrap="square" rtlCol="0">
            <a:spAutoFit/>
          </a:bodyPr>
          <a:lstStyle/>
          <a:p>
            <a:pPr algn="ctr">
              <a:lnSpc>
                <a:spcPct val="130000"/>
              </a:lnSpc>
            </a:pPr>
            <a:r>
              <a:rPr lang="en-US" sz="3900" b="1" dirty="0" err="1">
                <a:solidFill>
                  <a:prstClr val="white"/>
                </a:solidFill>
                <a:latin typeface="Times New Roman" panose="02020603050405020304" pitchFamily="18" charset="0"/>
                <a:ea typeface="#9Slide04 Tinos" panose="02020603050405020304" pitchFamily="18" charset="0"/>
                <a:cs typeface="Times New Roman" panose="02020603050405020304" pitchFamily="18" charset="0"/>
              </a:rPr>
              <a:t>Nêu</a:t>
            </a:r>
            <a:r>
              <a:rPr lang="en-US" sz="3900" b="1" dirty="0">
                <a:solidFill>
                  <a:prstClr val="white"/>
                </a:solidFill>
                <a:latin typeface="Times New Roman" panose="02020603050405020304" pitchFamily="18" charset="0"/>
                <a:ea typeface="#9Slide04 Tinos" panose="02020603050405020304" pitchFamily="18" charset="0"/>
                <a:cs typeface="Times New Roman" panose="02020603050405020304" pitchFamily="18" charset="0"/>
              </a:rPr>
              <a:t> </a:t>
            </a:r>
            <a:r>
              <a:rPr lang="en-US" sz="3900" b="1" dirty="0" err="1">
                <a:solidFill>
                  <a:prstClr val="white"/>
                </a:solidFill>
                <a:latin typeface="Times New Roman" panose="02020603050405020304" pitchFamily="18" charset="0"/>
                <a:ea typeface="#9Slide04 Tinos" panose="02020603050405020304" pitchFamily="18" charset="0"/>
                <a:cs typeface="Times New Roman" panose="02020603050405020304" pitchFamily="18" charset="0"/>
              </a:rPr>
              <a:t>tên</a:t>
            </a:r>
            <a:r>
              <a:rPr lang="en-US" sz="3900" b="1" dirty="0">
                <a:solidFill>
                  <a:prstClr val="white"/>
                </a:solidFill>
                <a:latin typeface="Times New Roman" panose="02020603050405020304" pitchFamily="18" charset="0"/>
                <a:ea typeface="#9Slide04 Tinos" panose="02020603050405020304" pitchFamily="18" charset="0"/>
                <a:cs typeface="Times New Roman" panose="02020603050405020304" pitchFamily="18" charset="0"/>
              </a:rPr>
              <a:t> </a:t>
            </a:r>
            <a:r>
              <a:rPr lang="en-US" sz="3900" b="1" dirty="0" err="1">
                <a:solidFill>
                  <a:prstClr val="white"/>
                </a:solidFill>
                <a:latin typeface="Times New Roman" panose="02020603050405020304" pitchFamily="18" charset="0"/>
                <a:ea typeface="#9Slide04 Tinos" panose="02020603050405020304" pitchFamily="18" charset="0"/>
                <a:cs typeface="Times New Roman" panose="02020603050405020304" pitchFamily="18" charset="0"/>
              </a:rPr>
              <a:t>các</a:t>
            </a:r>
            <a:r>
              <a:rPr lang="en-US" sz="3900" b="1" dirty="0">
                <a:solidFill>
                  <a:prstClr val="white"/>
                </a:solidFill>
                <a:latin typeface="Times New Roman" panose="02020603050405020304" pitchFamily="18" charset="0"/>
                <a:ea typeface="#9Slide04 Tinos" panose="02020603050405020304" pitchFamily="18" charset="0"/>
                <a:cs typeface="Times New Roman" panose="02020603050405020304" pitchFamily="18" charset="0"/>
              </a:rPr>
              <a:t> </a:t>
            </a:r>
            <a:r>
              <a:rPr lang="en-US" sz="3900" b="1" dirty="0" err="1">
                <a:solidFill>
                  <a:prstClr val="white"/>
                </a:solidFill>
                <a:latin typeface="Times New Roman" panose="02020603050405020304" pitchFamily="18" charset="0"/>
                <a:ea typeface="#9Slide04 Tinos" panose="02020603050405020304" pitchFamily="18" charset="0"/>
                <a:cs typeface="Times New Roman" panose="02020603050405020304" pitchFamily="18" charset="0"/>
              </a:rPr>
              <a:t>cuộc</a:t>
            </a:r>
            <a:r>
              <a:rPr lang="en-US" sz="3900" b="1" dirty="0">
                <a:solidFill>
                  <a:prstClr val="white"/>
                </a:solidFill>
                <a:latin typeface="Times New Roman" panose="02020603050405020304" pitchFamily="18" charset="0"/>
                <a:ea typeface="#9Slide04 Tinos" panose="02020603050405020304" pitchFamily="18" charset="0"/>
                <a:cs typeface="Times New Roman" panose="02020603050405020304" pitchFamily="18" charset="0"/>
              </a:rPr>
              <a:t> </a:t>
            </a:r>
            <a:r>
              <a:rPr lang="en-US" sz="3900" b="1" dirty="0" err="1">
                <a:solidFill>
                  <a:prstClr val="white"/>
                </a:solidFill>
                <a:latin typeface="Times New Roman" panose="02020603050405020304" pitchFamily="18" charset="0"/>
                <a:ea typeface="#9Slide04 Tinos" panose="02020603050405020304" pitchFamily="18" charset="0"/>
                <a:cs typeface="Times New Roman" panose="02020603050405020304" pitchFamily="18" charset="0"/>
              </a:rPr>
              <a:t>đấu</a:t>
            </a:r>
            <a:r>
              <a:rPr lang="en-US" sz="3900" b="1" dirty="0">
                <a:solidFill>
                  <a:prstClr val="white"/>
                </a:solidFill>
                <a:latin typeface="Times New Roman" panose="02020603050405020304" pitchFamily="18" charset="0"/>
                <a:ea typeface="#9Slide04 Tinos" panose="02020603050405020304" pitchFamily="18" charset="0"/>
                <a:cs typeface="Times New Roman" panose="02020603050405020304" pitchFamily="18" charset="0"/>
              </a:rPr>
              <a:t> </a:t>
            </a:r>
            <a:r>
              <a:rPr lang="en-US" sz="3900" b="1" dirty="0" err="1">
                <a:solidFill>
                  <a:prstClr val="white"/>
                </a:solidFill>
                <a:latin typeface="Times New Roman" panose="02020603050405020304" pitchFamily="18" charset="0"/>
                <a:ea typeface="#9Slide04 Tinos" panose="02020603050405020304" pitchFamily="18" charset="0"/>
                <a:cs typeface="Times New Roman" panose="02020603050405020304" pitchFamily="18" charset="0"/>
              </a:rPr>
              <a:t>tranh</a:t>
            </a:r>
            <a:r>
              <a:rPr lang="en-US" sz="3900" b="1" dirty="0">
                <a:solidFill>
                  <a:prstClr val="white"/>
                </a:solidFill>
                <a:latin typeface="Times New Roman" panose="02020603050405020304" pitchFamily="18" charset="0"/>
                <a:ea typeface="#9Slide04 Tinos" panose="02020603050405020304" pitchFamily="18" charset="0"/>
                <a:cs typeface="Times New Roman" panose="02020603050405020304" pitchFamily="18" charset="0"/>
              </a:rPr>
              <a:t> </a:t>
            </a:r>
            <a:r>
              <a:rPr lang="en-US" sz="3900" b="1" dirty="0" err="1">
                <a:solidFill>
                  <a:prstClr val="white"/>
                </a:solidFill>
                <a:latin typeface="Times New Roman" panose="02020603050405020304" pitchFamily="18" charset="0"/>
                <a:ea typeface="#9Slide04 Tinos" panose="02020603050405020304" pitchFamily="18" charset="0"/>
                <a:cs typeface="Times New Roman" panose="02020603050405020304" pitchFamily="18" charset="0"/>
              </a:rPr>
              <a:t>giành</a:t>
            </a:r>
            <a:r>
              <a:rPr lang="en-US" sz="3900" b="1" dirty="0">
                <a:solidFill>
                  <a:prstClr val="white"/>
                </a:solidFill>
                <a:latin typeface="Times New Roman" panose="02020603050405020304" pitchFamily="18" charset="0"/>
                <a:ea typeface="#9Slide04 Tinos" panose="02020603050405020304" pitchFamily="18" charset="0"/>
                <a:cs typeface="Times New Roman" panose="02020603050405020304" pitchFamily="18" charset="0"/>
              </a:rPr>
              <a:t> </a:t>
            </a:r>
            <a:r>
              <a:rPr lang="en-US" sz="3900" b="1" dirty="0" err="1">
                <a:solidFill>
                  <a:prstClr val="white"/>
                </a:solidFill>
                <a:latin typeface="Times New Roman" panose="02020603050405020304" pitchFamily="18" charset="0"/>
                <a:ea typeface="#9Slide04 Tinos" panose="02020603050405020304" pitchFamily="18" charset="0"/>
                <a:cs typeface="Times New Roman" panose="02020603050405020304" pitchFamily="18" charset="0"/>
              </a:rPr>
              <a:t>độc</a:t>
            </a:r>
            <a:r>
              <a:rPr lang="en-US" sz="3900" b="1" dirty="0">
                <a:solidFill>
                  <a:prstClr val="white"/>
                </a:solidFill>
                <a:latin typeface="Times New Roman" panose="02020603050405020304" pitchFamily="18" charset="0"/>
                <a:ea typeface="#9Slide04 Tinos" panose="02020603050405020304" pitchFamily="18" charset="0"/>
                <a:cs typeface="Times New Roman" panose="02020603050405020304" pitchFamily="18" charset="0"/>
              </a:rPr>
              <a:t> </a:t>
            </a:r>
            <a:r>
              <a:rPr lang="en-US" sz="3900" b="1" dirty="0" err="1">
                <a:solidFill>
                  <a:prstClr val="white"/>
                </a:solidFill>
                <a:latin typeface="Times New Roman" panose="02020603050405020304" pitchFamily="18" charset="0"/>
                <a:ea typeface="#9Slide04 Tinos" panose="02020603050405020304" pitchFamily="18" charset="0"/>
                <a:cs typeface="Times New Roman" panose="02020603050405020304" pitchFamily="18" charset="0"/>
              </a:rPr>
              <a:t>lập</a:t>
            </a:r>
            <a:r>
              <a:rPr lang="en-US" sz="3900" b="1" dirty="0">
                <a:solidFill>
                  <a:prstClr val="white"/>
                </a:solidFill>
                <a:latin typeface="Times New Roman" panose="02020603050405020304" pitchFamily="18" charset="0"/>
                <a:ea typeface="#9Slide04 Tinos" panose="02020603050405020304" pitchFamily="18" charset="0"/>
                <a:cs typeface="Times New Roman" panose="02020603050405020304" pitchFamily="18" charset="0"/>
              </a:rPr>
              <a:t> </a:t>
            </a:r>
          </a:p>
          <a:p>
            <a:pPr algn="ctr">
              <a:lnSpc>
                <a:spcPct val="130000"/>
              </a:lnSpc>
            </a:pPr>
            <a:r>
              <a:rPr lang="en-US" sz="3900" b="1" dirty="0" err="1">
                <a:solidFill>
                  <a:prstClr val="white"/>
                </a:solidFill>
                <a:latin typeface="Times New Roman" panose="02020603050405020304" pitchFamily="18" charset="0"/>
                <a:ea typeface="#9Slide04 Tinos" panose="02020603050405020304" pitchFamily="18" charset="0"/>
                <a:cs typeface="Times New Roman" panose="02020603050405020304" pitchFamily="18" charset="0"/>
              </a:rPr>
              <a:t>thời</a:t>
            </a:r>
            <a:r>
              <a:rPr lang="en-US" sz="3900" b="1" dirty="0">
                <a:solidFill>
                  <a:prstClr val="white"/>
                </a:solidFill>
                <a:latin typeface="Times New Roman" panose="02020603050405020304" pitchFamily="18" charset="0"/>
                <a:ea typeface="#9Slide04 Tinos" panose="02020603050405020304" pitchFamily="18" charset="0"/>
                <a:cs typeface="Times New Roman" panose="02020603050405020304" pitchFamily="18" charset="0"/>
              </a:rPr>
              <a:t> </a:t>
            </a:r>
            <a:r>
              <a:rPr lang="en-US" sz="3900" b="1" dirty="0" err="1">
                <a:solidFill>
                  <a:prstClr val="white"/>
                </a:solidFill>
                <a:latin typeface="Times New Roman" panose="02020603050405020304" pitchFamily="18" charset="0"/>
                <a:ea typeface="#9Slide04 Tinos" panose="02020603050405020304" pitchFamily="18" charset="0"/>
                <a:cs typeface="Times New Roman" panose="02020603050405020304" pitchFamily="18" charset="0"/>
              </a:rPr>
              <a:t>kì</a:t>
            </a:r>
            <a:r>
              <a:rPr lang="en-US" sz="3900" b="1" dirty="0">
                <a:solidFill>
                  <a:prstClr val="white"/>
                </a:solidFill>
                <a:latin typeface="Times New Roman" panose="02020603050405020304" pitchFamily="18" charset="0"/>
                <a:ea typeface="#9Slide04 Tinos" panose="02020603050405020304" pitchFamily="18" charset="0"/>
                <a:cs typeface="Times New Roman" panose="02020603050405020304" pitchFamily="18" charset="0"/>
              </a:rPr>
              <a:t> </a:t>
            </a:r>
            <a:r>
              <a:rPr lang="en-US" sz="3900" b="1" dirty="0" err="1">
                <a:solidFill>
                  <a:prstClr val="white"/>
                </a:solidFill>
                <a:latin typeface="Times New Roman" panose="02020603050405020304" pitchFamily="18" charset="0"/>
                <a:ea typeface="#9Slide04 Tinos" panose="02020603050405020304" pitchFamily="18" charset="0"/>
                <a:cs typeface="Times New Roman" panose="02020603050405020304" pitchFamily="18" charset="0"/>
              </a:rPr>
              <a:t>Bắc</a:t>
            </a:r>
            <a:r>
              <a:rPr lang="en-US" sz="3900" b="1" dirty="0">
                <a:solidFill>
                  <a:prstClr val="white"/>
                </a:solidFill>
                <a:latin typeface="Times New Roman" panose="02020603050405020304" pitchFamily="18" charset="0"/>
                <a:ea typeface="#9Slide04 Tinos" panose="02020603050405020304" pitchFamily="18" charset="0"/>
                <a:cs typeface="Times New Roman" panose="02020603050405020304" pitchFamily="18" charset="0"/>
              </a:rPr>
              <a:t> </a:t>
            </a:r>
            <a:r>
              <a:rPr lang="en-US" sz="3900" b="1" dirty="0" err="1">
                <a:solidFill>
                  <a:prstClr val="white"/>
                </a:solidFill>
                <a:latin typeface="Times New Roman" panose="02020603050405020304" pitchFamily="18" charset="0"/>
                <a:ea typeface="#9Slide04 Tinos" panose="02020603050405020304" pitchFamily="18" charset="0"/>
                <a:cs typeface="Times New Roman" panose="02020603050405020304" pitchFamily="18" charset="0"/>
              </a:rPr>
              <a:t>thuộc</a:t>
            </a:r>
            <a:r>
              <a:rPr lang="en-US" sz="3900" b="1" dirty="0">
                <a:solidFill>
                  <a:prstClr val="white"/>
                </a:solidFill>
                <a:latin typeface="Times New Roman" panose="02020603050405020304" pitchFamily="18" charset="0"/>
                <a:ea typeface="#9Slide04 Tinos" panose="02020603050405020304" pitchFamily="18" charset="0"/>
                <a:cs typeface="Times New Roman" panose="02020603050405020304" pitchFamily="18" charset="0"/>
              </a:rPr>
              <a:t> (</a:t>
            </a:r>
            <a:r>
              <a:rPr lang="en-US" sz="3900" b="1" dirty="0" err="1">
                <a:solidFill>
                  <a:prstClr val="white"/>
                </a:solidFill>
                <a:latin typeface="Times New Roman" panose="02020603050405020304" pitchFamily="18" charset="0"/>
                <a:ea typeface="#9Slide04 Tinos" panose="02020603050405020304" pitchFamily="18" charset="0"/>
                <a:cs typeface="Times New Roman" panose="02020603050405020304" pitchFamily="18" charset="0"/>
              </a:rPr>
              <a:t>trước</a:t>
            </a:r>
            <a:r>
              <a:rPr lang="en-US" sz="3900" b="1" dirty="0">
                <a:solidFill>
                  <a:prstClr val="white"/>
                </a:solidFill>
                <a:latin typeface="Times New Roman" panose="02020603050405020304" pitchFamily="18" charset="0"/>
                <a:ea typeface="#9Slide04 Tinos" panose="02020603050405020304" pitchFamily="18" charset="0"/>
                <a:cs typeface="Times New Roman" panose="02020603050405020304" pitchFamily="18" charset="0"/>
              </a:rPr>
              <a:t> </a:t>
            </a:r>
            <a:r>
              <a:rPr lang="en-US" sz="3900" b="1" dirty="0" err="1">
                <a:solidFill>
                  <a:prstClr val="white"/>
                </a:solidFill>
                <a:latin typeface="Times New Roman" panose="02020603050405020304" pitchFamily="18" charset="0"/>
                <a:ea typeface="#9Slide04 Tinos" panose="02020603050405020304" pitchFamily="18" charset="0"/>
                <a:cs typeface="Times New Roman" panose="02020603050405020304" pitchFamily="18" charset="0"/>
              </a:rPr>
              <a:t>thế</a:t>
            </a:r>
            <a:r>
              <a:rPr lang="en-US" sz="3900" b="1" dirty="0">
                <a:solidFill>
                  <a:prstClr val="white"/>
                </a:solidFill>
                <a:latin typeface="Times New Roman" panose="02020603050405020304" pitchFamily="18" charset="0"/>
                <a:ea typeface="#9Slide04 Tinos" panose="02020603050405020304" pitchFamily="18" charset="0"/>
                <a:cs typeface="Times New Roman" panose="02020603050405020304" pitchFamily="18" charset="0"/>
              </a:rPr>
              <a:t> </a:t>
            </a:r>
            <a:r>
              <a:rPr lang="en-US" sz="3900" b="1" dirty="0" err="1">
                <a:solidFill>
                  <a:prstClr val="white"/>
                </a:solidFill>
                <a:latin typeface="Times New Roman" panose="02020603050405020304" pitchFamily="18" charset="0"/>
                <a:ea typeface="#9Slide04 Tinos" panose="02020603050405020304" pitchFamily="18" charset="0"/>
                <a:cs typeface="Times New Roman" panose="02020603050405020304" pitchFamily="18" charset="0"/>
              </a:rPr>
              <a:t>kỉ</a:t>
            </a:r>
            <a:r>
              <a:rPr lang="en-US" sz="3900" b="1" dirty="0">
                <a:solidFill>
                  <a:prstClr val="white"/>
                </a:solidFill>
                <a:latin typeface="Times New Roman" panose="02020603050405020304" pitchFamily="18" charset="0"/>
                <a:ea typeface="#9Slide04 Tinos" panose="02020603050405020304" pitchFamily="18" charset="0"/>
                <a:cs typeface="Times New Roman" panose="02020603050405020304" pitchFamily="18" charset="0"/>
              </a:rPr>
              <a:t> X)</a:t>
            </a:r>
            <a:endParaRPr lang="zh-CN" altLang="en-US" sz="3900" b="1"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16" name="Straight Arrow Connector 15">
            <a:extLst>
              <a:ext uri="{FF2B5EF4-FFF2-40B4-BE49-F238E27FC236}">
                <a16:creationId xmlns:a16="http://schemas.microsoft.com/office/drawing/2014/main" id="{43883C06-C3A9-4194-93D8-7251818C9A80}"/>
              </a:ext>
            </a:extLst>
          </p:cNvPr>
          <p:cNvCxnSpPr>
            <a:cxnSpLocks/>
          </p:cNvCxnSpPr>
          <p:nvPr/>
        </p:nvCxnSpPr>
        <p:spPr>
          <a:xfrm>
            <a:off x="628535" y="2326525"/>
            <a:ext cx="11188300" cy="25872"/>
          </a:xfrm>
          <a:prstGeom prst="straightConnector1">
            <a:avLst/>
          </a:prstGeom>
          <a:ln w="57150">
            <a:solidFill>
              <a:srgbClr val="7030A0"/>
            </a:solidFill>
            <a:tailEnd type="triangle"/>
          </a:ln>
        </p:spPr>
        <p:style>
          <a:lnRef idx="3">
            <a:schemeClr val="accent2"/>
          </a:lnRef>
          <a:fillRef idx="0">
            <a:schemeClr val="accent2"/>
          </a:fillRef>
          <a:effectRef idx="2">
            <a:schemeClr val="accent2"/>
          </a:effectRef>
          <a:fontRef idx="minor">
            <a:schemeClr val="tx1"/>
          </a:fontRef>
        </p:style>
      </p:cxnSp>
      <p:grpSp>
        <p:nvGrpSpPr>
          <p:cNvPr id="17" name="Group 16">
            <a:extLst>
              <a:ext uri="{FF2B5EF4-FFF2-40B4-BE49-F238E27FC236}">
                <a16:creationId xmlns:a16="http://schemas.microsoft.com/office/drawing/2014/main" id="{4148CEF6-6D83-4C14-94BC-45E3F7D15F2C}"/>
              </a:ext>
            </a:extLst>
          </p:cNvPr>
          <p:cNvGrpSpPr/>
          <p:nvPr/>
        </p:nvGrpSpPr>
        <p:grpSpPr>
          <a:xfrm>
            <a:off x="183080" y="2365100"/>
            <a:ext cx="1840274" cy="2023850"/>
            <a:chOff x="-43338" y="2967642"/>
            <a:chExt cx="1840274" cy="1989452"/>
          </a:xfrm>
        </p:grpSpPr>
        <p:grpSp>
          <p:nvGrpSpPr>
            <p:cNvPr id="18" name="Group 17">
              <a:extLst>
                <a:ext uri="{FF2B5EF4-FFF2-40B4-BE49-F238E27FC236}">
                  <a16:creationId xmlns:a16="http://schemas.microsoft.com/office/drawing/2014/main" id="{5A0193A8-C05E-4B29-9CC7-7A5C5ADDBCC4}"/>
                </a:ext>
              </a:extLst>
            </p:cNvPr>
            <p:cNvGrpSpPr/>
            <p:nvPr/>
          </p:nvGrpSpPr>
          <p:grpSpPr>
            <a:xfrm>
              <a:off x="311251" y="2967642"/>
              <a:ext cx="1206437" cy="1168798"/>
              <a:chOff x="684384" y="2153103"/>
              <a:chExt cx="904828" cy="876598"/>
            </a:xfrm>
          </p:grpSpPr>
          <p:sp>
            <p:nvSpPr>
              <p:cNvPr id="23" name="Line 11">
                <a:extLst>
                  <a:ext uri="{FF2B5EF4-FFF2-40B4-BE49-F238E27FC236}">
                    <a16:creationId xmlns:a16="http://schemas.microsoft.com/office/drawing/2014/main" id="{DA0B8E58-C0C8-420B-B01F-64FBFD831DB4}"/>
                  </a:ext>
                </a:extLst>
              </p:cNvPr>
              <p:cNvSpPr>
                <a:spLocks noChangeShapeType="1"/>
              </p:cNvSpPr>
              <p:nvPr/>
            </p:nvSpPr>
            <p:spPr bwMode="auto">
              <a:xfrm>
                <a:off x="1099456" y="2153103"/>
                <a:ext cx="0" cy="876598"/>
              </a:xfrm>
              <a:prstGeom prst="line">
                <a:avLst/>
              </a:prstGeom>
              <a:ln w="38100">
                <a:solidFill>
                  <a:srgbClr val="FFFF00"/>
                </a:solidFill>
                <a:headEnd/>
                <a:tailEnd/>
              </a:ln>
            </p:spPr>
            <p:style>
              <a:lnRef idx="3">
                <a:schemeClr val="accent4"/>
              </a:lnRef>
              <a:fillRef idx="0">
                <a:schemeClr val="accent4"/>
              </a:fillRef>
              <a:effectRef idx="2">
                <a:schemeClr val="accent4"/>
              </a:effectRef>
              <a:fontRef idx="minor">
                <a:schemeClr val="tx1"/>
              </a:fontRef>
            </p:style>
            <p:txBody>
              <a:bodyPr/>
              <a:lstStyle/>
              <a:p>
                <a:endParaRPr lang="en-US" sz="1600">
                  <a:solidFill>
                    <a:srgbClr val="206E41"/>
                  </a:solidFill>
                  <a:latin typeface="Times New Roman" panose="02020603050405020304" pitchFamily="18" charset="0"/>
                  <a:cs typeface="Times New Roman" panose="02020603050405020304" pitchFamily="18" charset="0"/>
                </a:endParaRPr>
              </a:p>
            </p:txBody>
          </p:sp>
          <p:sp>
            <p:nvSpPr>
              <p:cNvPr id="25" name="Rectangle 4">
                <a:extLst>
                  <a:ext uri="{FF2B5EF4-FFF2-40B4-BE49-F238E27FC236}">
                    <a16:creationId xmlns:a16="http://schemas.microsoft.com/office/drawing/2014/main" id="{05939011-DA33-42DA-9349-F79D31B8DAE0}"/>
                  </a:ext>
                </a:extLst>
              </p:cNvPr>
              <p:cNvSpPr>
                <a:spLocks noChangeArrowheads="1"/>
              </p:cNvSpPr>
              <p:nvPr/>
            </p:nvSpPr>
            <p:spPr bwMode="auto">
              <a:xfrm>
                <a:off x="684384" y="2496314"/>
                <a:ext cx="904828" cy="336168"/>
              </a:xfrm>
              <a:prstGeom prst="rect">
                <a:avLst/>
              </a:prstGeom>
              <a:ln/>
              <a:extLst>
                <a:ext uri="{91240B29-F687-4F45-9708-019B960494DF}">
                  <a14:hiddenLine xmlns:a14="http://schemas.microsoft.com/office/drawing/2010/main" w="9525">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vi-VN" altLang="en-US" sz="2400" b="1" dirty="0">
                    <a:solidFill>
                      <a:srgbClr val="206E41"/>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2400" b="1" dirty="0">
                    <a:solidFill>
                      <a:srgbClr val="206E41"/>
                    </a:solidFill>
                    <a:latin typeface="Times New Roman" panose="02020603050405020304" pitchFamily="18" charset="0"/>
                    <a:ea typeface="Cambria" panose="02040503050406030204" pitchFamily="18" charset="0"/>
                    <a:cs typeface="Times New Roman" panose="02020603050405020304" pitchFamily="18" charset="0"/>
                  </a:rPr>
                  <a:t>40</a:t>
                </a:r>
                <a:endParaRPr lang="en-US" altLang="en-US" sz="1600" dirty="0">
                  <a:solidFill>
                    <a:srgbClr val="206E41"/>
                  </a:solidFill>
                  <a:latin typeface="Times New Roman" panose="02020603050405020304" pitchFamily="18" charset="0"/>
                  <a:ea typeface="Cambria" panose="02040503050406030204" pitchFamily="18" charset="0"/>
                  <a:cs typeface="Times New Roman" panose="02020603050405020304" pitchFamily="18" charset="0"/>
                </a:endParaRPr>
              </a:p>
            </p:txBody>
          </p:sp>
        </p:grpSp>
        <p:sp>
          <p:nvSpPr>
            <p:cNvPr id="21" name="矩形 15">
              <a:extLst>
                <a:ext uri="{FF2B5EF4-FFF2-40B4-BE49-F238E27FC236}">
                  <a16:creationId xmlns:a16="http://schemas.microsoft.com/office/drawing/2014/main" id="{605A3DF2-C0B9-4FE0-B3CD-A9042A9F1B03}"/>
                </a:ext>
              </a:extLst>
            </p:cNvPr>
            <p:cNvSpPr/>
            <p:nvPr/>
          </p:nvSpPr>
          <p:spPr>
            <a:xfrm>
              <a:off x="-43338" y="3941431"/>
              <a:ext cx="1840274" cy="101566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en-US" altLang="zh-CN" sz="2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Khởi</a:t>
              </a:r>
              <a:r>
                <a:rPr lang="en-US" altLang="zh-CN" sz="2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CN" sz="2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nghĩa</a:t>
              </a:r>
              <a:r>
                <a:rPr lang="en-US" altLang="zh-CN" sz="2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p>
            <a:p>
              <a:pPr algn="ctr">
                <a:lnSpc>
                  <a:spcPct val="150000"/>
                </a:lnSpc>
              </a:pPr>
              <a:r>
                <a:rPr lang="en-US" altLang="zh-CN" sz="2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Hai </a:t>
              </a:r>
              <a:r>
                <a:rPr lang="en-US" altLang="zh-CN" sz="2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Bà</a:t>
              </a:r>
              <a:r>
                <a:rPr lang="en-US" altLang="zh-CN" sz="2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CN" sz="2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Trưng</a:t>
              </a:r>
              <a:endParaRPr lang="zh-CN" altLang="en-US" sz="2000" dirty="0">
                <a:solidFill>
                  <a:srgbClr val="C00000"/>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grpSp>
      <p:grpSp>
        <p:nvGrpSpPr>
          <p:cNvPr id="26" name="Group 25">
            <a:extLst>
              <a:ext uri="{FF2B5EF4-FFF2-40B4-BE49-F238E27FC236}">
                <a16:creationId xmlns:a16="http://schemas.microsoft.com/office/drawing/2014/main" id="{A26A4415-5161-4C8C-9E18-FD1F4A874BFA}"/>
              </a:ext>
            </a:extLst>
          </p:cNvPr>
          <p:cNvGrpSpPr/>
          <p:nvPr/>
        </p:nvGrpSpPr>
        <p:grpSpPr>
          <a:xfrm>
            <a:off x="2529140" y="2399756"/>
            <a:ext cx="1960088" cy="1975749"/>
            <a:chOff x="1776020" y="3009237"/>
            <a:chExt cx="1960088" cy="1975749"/>
          </a:xfrm>
        </p:grpSpPr>
        <p:sp>
          <p:nvSpPr>
            <p:cNvPr id="27" name="Line 12">
              <a:extLst>
                <a:ext uri="{FF2B5EF4-FFF2-40B4-BE49-F238E27FC236}">
                  <a16:creationId xmlns:a16="http://schemas.microsoft.com/office/drawing/2014/main" id="{5396FA53-380B-4C6B-9025-679EF17AE55A}"/>
                </a:ext>
              </a:extLst>
            </p:cNvPr>
            <p:cNvSpPr>
              <a:spLocks noChangeShapeType="1"/>
            </p:cNvSpPr>
            <p:nvPr/>
          </p:nvSpPr>
          <p:spPr bwMode="auto">
            <a:xfrm>
              <a:off x="2729520" y="3009237"/>
              <a:ext cx="0" cy="1127202"/>
            </a:xfrm>
            <a:prstGeom prst="line">
              <a:avLst/>
            </a:prstGeom>
            <a:ln w="57150">
              <a:solidFill>
                <a:srgbClr val="FFFF00"/>
              </a:solidFill>
              <a:headEnd/>
              <a:tailEnd/>
            </a:ln>
          </p:spPr>
          <p:style>
            <a:lnRef idx="3">
              <a:schemeClr val="accent1"/>
            </a:lnRef>
            <a:fillRef idx="0">
              <a:schemeClr val="accent1"/>
            </a:fillRef>
            <a:effectRef idx="2">
              <a:schemeClr val="accent1"/>
            </a:effectRef>
            <a:fontRef idx="minor">
              <a:schemeClr val="tx1"/>
            </a:fontRef>
          </p:style>
          <p:txBody>
            <a:bodyPr/>
            <a:lstStyle/>
            <a:p>
              <a:endParaRPr lang="en-US" sz="1600">
                <a:solidFill>
                  <a:srgbClr val="206E41"/>
                </a:solidFill>
                <a:latin typeface="Times New Roman" panose="02020603050405020304" pitchFamily="18" charset="0"/>
                <a:cs typeface="Times New Roman" panose="02020603050405020304" pitchFamily="18" charset="0"/>
              </a:endParaRPr>
            </a:p>
          </p:txBody>
        </p:sp>
        <p:sp>
          <p:nvSpPr>
            <p:cNvPr id="28" name="Rectangle 4">
              <a:extLst>
                <a:ext uri="{FF2B5EF4-FFF2-40B4-BE49-F238E27FC236}">
                  <a16:creationId xmlns:a16="http://schemas.microsoft.com/office/drawing/2014/main" id="{6C7E5A3D-B5AC-48E5-81ED-3139D278A7E1}"/>
                </a:ext>
              </a:extLst>
            </p:cNvPr>
            <p:cNvSpPr>
              <a:spLocks noChangeArrowheads="1"/>
            </p:cNvSpPr>
            <p:nvPr/>
          </p:nvSpPr>
          <p:spPr bwMode="auto">
            <a:xfrm>
              <a:off x="2085283" y="3436711"/>
              <a:ext cx="1206437" cy="448224"/>
            </a:xfrm>
            <a:prstGeom prst="rect">
              <a:avLst/>
            </a:prstGeom>
            <a:ln/>
            <a:extLst>
              <a:ext uri="{91240B29-F687-4F45-9708-019B960494DF}">
                <a14:hiddenLine xmlns:a14="http://schemas.microsoft.com/office/drawing/2010/main" w="9525">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vi-VN" altLang="en-US" sz="2400" b="1" dirty="0">
                  <a:solidFill>
                    <a:srgbClr val="206E41"/>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2400" b="1" dirty="0">
                  <a:solidFill>
                    <a:srgbClr val="206E41"/>
                  </a:solidFill>
                  <a:latin typeface="Times New Roman" panose="02020603050405020304" pitchFamily="18" charset="0"/>
                  <a:ea typeface="Cambria" panose="02040503050406030204" pitchFamily="18" charset="0"/>
                  <a:cs typeface="Times New Roman" panose="02020603050405020304" pitchFamily="18" charset="0"/>
                </a:rPr>
                <a:t>248</a:t>
              </a:r>
              <a:endParaRPr lang="en-US" altLang="en-US" sz="1600" dirty="0">
                <a:solidFill>
                  <a:srgbClr val="206E4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9" name="矩形 15">
              <a:extLst>
                <a:ext uri="{FF2B5EF4-FFF2-40B4-BE49-F238E27FC236}">
                  <a16:creationId xmlns:a16="http://schemas.microsoft.com/office/drawing/2014/main" id="{30B4D68E-9588-46F2-B15B-C832F60FD72F}"/>
                </a:ext>
              </a:extLst>
            </p:cNvPr>
            <p:cNvSpPr/>
            <p:nvPr/>
          </p:nvSpPr>
          <p:spPr>
            <a:xfrm>
              <a:off x="1776020" y="3969323"/>
              <a:ext cx="1960088" cy="101566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en-US" altLang="zh-CN" sz="2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Khởi</a:t>
              </a:r>
              <a:r>
                <a:rPr lang="en-US" altLang="zh-CN" sz="2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CN" sz="2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nghĩa</a:t>
              </a:r>
              <a:r>
                <a:rPr lang="en-US" altLang="zh-CN" sz="2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p>
            <a:p>
              <a:pPr algn="ctr">
                <a:lnSpc>
                  <a:spcPct val="150000"/>
                </a:lnSpc>
              </a:pPr>
              <a:r>
                <a:rPr lang="en-US" altLang="zh-CN" sz="2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Bà</a:t>
              </a:r>
              <a:r>
                <a:rPr lang="en-US" altLang="zh-CN" sz="2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CN" sz="2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Triệu</a:t>
              </a:r>
              <a:endParaRPr lang="zh-CN" altLang="en-US" sz="2000" dirty="0">
                <a:solidFill>
                  <a:srgbClr val="C00000"/>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grpSp>
      <p:grpSp>
        <p:nvGrpSpPr>
          <p:cNvPr id="31" name="Group 30">
            <a:extLst>
              <a:ext uri="{FF2B5EF4-FFF2-40B4-BE49-F238E27FC236}">
                <a16:creationId xmlns:a16="http://schemas.microsoft.com/office/drawing/2014/main" id="{907F9597-6BDB-49A2-90B4-15EF4AD103D4}"/>
              </a:ext>
            </a:extLst>
          </p:cNvPr>
          <p:cNvGrpSpPr/>
          <p:nvPr/>
        </p:nvGrpSpPr>
        <p:grpSpPr>
          <a:xfrm>
            <a:off x="5108234" y="2321786"/>
            <a:ext cx="1934021" cy="2067164"/>
            <a:chOff x="3848653" y="2954539"/>
            <a:chExt cx="1934021" cy="2067164"/>
          </a:xfrm>
        </p:grpSpPr>
        <p:sp>
          <p:nvSpPr>
            <p:cNvPr id="32" name="Line 12">
              <a:extLst>
                <a:ext uri="{FF2B5EF4-FFF2-40B4-BE49-F238E27FC236}">
                  <a16:creationId xmlns:a16="http://schemas.microsoft.com/office/drawing/2014/main" id="{EBA013FE-3AF6-4FEF-B742-5B129C5EBA3C}"/>
                </a:ext>
              </a:extLst>
            </p:cNvPr>
            <p:cNvSpPr>
              <a:spLocks noChangeShapeType="1"/>
            </p:cNvSpPr>
            <p:nvPr/>
          </p:nvSpPr>
          <p:spPr bwMode="auto">
            <a:xfrm>
              <a:off x="4779573" y="2954539"/>
              <a:ext cx="0" cy="1151854"/>
            </a:xfrm>
            <a:prstGeom prst="line">
              <a:avLst/>
            </a:prstGeom>
            <a:ln w="57150">
              <a:solidFill>
                <a:srgbClr val="FFFF00"/>
              </a:solidFill>
              <a:headEnd/>
              <a:tailEnd/>
            </a:ln>
          </p:spPr>
          <p:style>
            <a:lnRef idx="3">
              <a:schemeClr val="accent1"/>
            </a:lnRef>
            <a:fillRef idx="0">
              <a:schemeClr val="accent1"/>
            </a:fillRef>
            <a:effectRef idx="2">
              <a:schemeClr val="accent1"/>
            </a:effectRef>
            <a:fontRef idx="minor">
              <a:schemeClr val="tx1"/>
            </a:fontRef>
          </p:style>
          <p:txBody>
            <a:bodyPr/>
            <a:lstStyle/>
            <a:p>
              <a:endParaRPr lang="en-US" sz="1600">
                <a:solidFill>
                  <a:srgbClr val="206E41"/>
                </a:solidFill>
                <a:latin typeface="Times New Roman" panose="02020603050405020304" pitchFamily="18" charset="0"/>
                <a:cs typeface="Times New Roman" panose="02020603050405020304" pitchFamily="18" charset="0"/>
              </a:endParaRPr>
            </a:p>
          </p:txBody>
        </p:sp>
        <p:sp>
          <p:nvSpPr>
            <p:cNvPr id="33" name="Rectangle 4">
              <a:extLst>
                <a:ext uri="{FF2B5EF4-FFF2-40B4-BE49-F238E27FC236}">
                  <a16:creationId xmlns:a16="http://schemas.microsoft.com/office/drawing/2014/main" id="{93DC38A1-C718-4BB0-B494-BF90BC462CA0}"/>
                </a:ext>
              </a:extLst>
            </p:cNvPr>
            <p:cNvSpPr>
              <a:spLocks noChangeArrowheads="1"/>
            </p:cNvSpPr>
            <p:nvPr/>
          </p:nvSpPr>
          <p:spPr bwMode="auto">
            <a:xfrm>
              <a:off x="4176028" y="3442811"/>
              <a:ext cx="1186777" cy="448224"/>
            </a:xfrm>
            <a:prstGeom prst="rect">
              <a:avLst/>
            </a:prstGeom>
            <a:ln/>
            <a:extLst>
              <a:ext uri="{91240B29-F687-4F45-9708-019B960494DF}">
                <a14:hiddenLine xmlns:a14="http://schemas.microsoft.com/office/drawing/2010/main" w="9525">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vi-VN" altLang="en-US" sz="2400" b="1" dirty="0">
                  <a:solidFill>
                    <a:srgbClr val="206E41"/>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2400" b="1" dirty="0">
                  <a:solidFill>
                    <a:srgbClr val="206E41"/>
                  </a:solidFill>
                  <a:latin typeface="Times New Roman" panose="02020603050405020304" pitchFamily="18" charset="0"/>
                  <a:ea typeface="Cambria" panose="02040503050406030204" pitchFamily="18" charset="0"/>
                  <a:cs typeface="Times New Roman" panose="02020603050405020304" pitchFamily="18" charset="0"/>
                </a:rPr>
                <a:t>542</a:t>
              </a:r>
              <a:endParaRPr lang="en-US" altLang="en-US" sz="1600" dirty="0">
                <a:solidFill>
                  <a:srgbClr val="206E4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5" name="矩形 15">
              <a:extLst>
                <a:ext uri="{FF2B5EF4-FFF2-40B4-BE49-F238E27FC236}">
                  <a16:creationId xmlns:a16="http://schemas.microsoft.com/office/drawing/2014/main" id="{3BF2172B-1054-421B-B4BD-30B52ADD87FB}"/>
                </a:ext>
              </a:extLst>
            </p:cNvPr>
            <p:cNvSpPr/>
            <p:nvPr/>
          </p:nvSpPr>
          <p:spPr>
            <a:xfrm>
              <a:off x="3848653" y="4006040"/>
              <a:ext cx="1934021" cy="101566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en-US" altLang="zh-CN" sz="2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Khởi</a:t>
              </a:r>
              <a:r>
                <a:rPr lang="en-US" altLang="zh-CN" sz="2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CN" sz="2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nghĩa</a:t>
              </a:r>
              <a:r>
                <a:rPr lang="en-US" altLang="zh-CN" sz="2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p>
            <a:p>
              <a:pPr algn="ctr">
                <a:lnSpc>
                  <a:spcPct val="150000"/>
                </a:lnSpc>
              </a:pPr>
              <a:r>
                <a:rPr lang="en-US" altLang="zh-CN" sz="2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Lý</a:t>
              </a:r>
              <a:r>
                <a:rPr lang="en-US" altLang="zh-CN" sz="2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CN" sz="2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Bí</a:t>
              </a:r>
              <a:endParaRPr lang="zh-CN" altLang="en-US" sz="2000" dirty="0">
                <a:solidFill>
                  <a:srgbClr val="C00000"/>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grpSp>
      <p:grpSp>
        <p:nvGrpSpPr>
          <p:cNvPr id="36" name="Group 35">
            <a:extLst>
              <a:ext uri="{FF2B5EF4-FFF2-40B4-BE49-F238E27FC236}">
                <a16:creationId xmlns:a16="http://schemas.microsoft.com/office/drawing/2014/main" id="{0CD68AE9-D055-4B99-9061-5BE63161F742}"/>
              </a:ext>
            </a:extLst>
          </p:cNvPr>
          <p:cNvGrpSpPr/>
          <p:nvPr/>
        </p:nvGrpSpPr>
        <p:grpSpPr>
          <a:xfrm>
            <a:off x="7608317" y="2357427"/>
            <a:ext cx="1934365" cy="2018078"/>
            <a:chOff x="8031903" y="2967641"/>
            <a:chExt cx="1934365" cy="2018078"/>
          </a:xfrm>
        </p:grpSpPr>
        <p:sp>
          <p:nvSpPr>
            <p:cNvPr id="37" name="Line 12">
              <a:extLst>
                <a:ext uri="{FF2B5EF4-FFF2-40B4-BE49-F238E27FC236}">
                  <a16:creationId xmlns:a16="http://schemas.microsoft.com/office/drawing/2014/main" id="{50B8A3B5-E4D3-4056-B947-45D3B91A5917}"/>
                </a:ext>
              </a:extLst>
            </p:cNvPr>
            <p:cNvSpPr>
              <a:spLocks noChangeShapeType="1"/>
            </p:cNvSpPr>
            <p:nvPr/>
          </p:nvSpPr>
          <p:spPr bwMode="auto">
            <a:xfrm>
              <a:off x="8976017" y="2967641"/>
              <a:ext cx="0" cy="1172386"/>
            </a:xfrm>
            <a:prstGeom prst="line">
              <a:avLst/>
            </a:prstGeom>
            <a:ln w="57150">
              <a:solidFill>
                <a:srgbClr val="FFFF00"/>
              </a:solidFill>
              <a:headEnd/>
              <a:tailEnd/>
            </a:ln>
          </p:spPr>
          <p:style>
            <a:lnRef idx="3">
              <a:schemeClr val="accent1"/>
            </a:lnRef>
            <a:fillRef idx="0">
              <a:schemeClr val="accent1"/>
            </a:fillRef>
            <a:effectRef idx="2">
              <a:schemeClr val="accent1"/>
            </a:effectRef>
            <a:fontRef idx="minor">
              <a:schemeClr val="tx1"/>
            </a:fontRef>
          </p:style>
          <p:txBody>
            <a:bodyPr/>
            <a:lstStyle/>
            <a:p>
              <a:endParaRPr lang="en-US" sz="1600" dirty="0">
                <a:solidFill>
                  <a:srgbClr val="206E41"/>
                </a:solidFill>
                <a:latin typeface="Times New Roman" panose="02020603050405020304" pitchFamily="18" charset="0"/>
                <a:cs typeface="Times New Roman" panose="02020603050405020304" pitchFamily="18" charset="0"/>
              </a:endParaRPr>
            </a:p>
          </p:txBody>
        </p:sp>
        <p:sp>
          <p:nvSpPr>
            <p:cNvPr id="38" name="Rectangle 4">
              <a:extLst>
                <a:ext uri="{FF2B5EF4-FFF2-40B4-BE49-F238E27FC236}">
                  <a16:creationId xmlns:a16="http://schemas.microsoft.com/office/drawing/2014/main" id="{FA104821-A72D-4C01-A0CA-C04AFDB3FF72}"/>
                </a:ext>
              </a:extLst>
            </p:cNvPr>
            <p:cNvSpPr>
              <a:spLocks noChangeArrowheads="1"/>
            </p:cNvSpPr>
            <p:nvPr/>
          </p:nvSpPr>
          <p:spPr bwMode="auto">
            <a:xfrm>
              <a:off x="8413527" y="3458696"/>
              <a:ext cx="1095598" cy="456214"/>
            </a:xfrm>
            <a:prstGeom prst="rect">
              <a:avLst/>
            </a:prstGeom>
            <a:ln/>
            <a:extLst>
              <a:ext uri="{91240B29-F687-4F45-9708-019B960494DF}">
                <a14:hiddenLine xmlns:a14="http://schemas.microsoft.com/office/drawing/2010/main" w="9525">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vi-VN" altLang="en-US" sz="2400" b="1" dirty="0">
                  <a:solidFill>
                    <a:srgbClr val="206E41"/>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2400" b="1" dirty="0">
                  <a:solidFill>
                    <a:srgbClr val="206E41"/>
                  </a:solidFill>
                  <a:latin typeface="Times New Roman" panose="02020603050405020304" pitchFamily="18" charset="0"/>
                  <a:ea typeface="Cambria" panose="02040503050406030204" pitchFamily="18" charset="0"/>
                  <a:cs typeface="Times New Roman" panose="02020603050405020304" pitchFamily="18" charset="0"/>
                </a:rPr>
                <a:t>722</a:t>
              </a:r>
              <a:endParaRPr lang="en-US" altLang="en-US" sz="1600" dirty="0">
                <a:solidFill>
                  <a:srgbClr val="206E4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9" name="矩形 15">
              <a:extLst>
                <a:ext uri="{FF2B5EF4-FFF2-40B4-BE49-F238E27FC236}">
                  <a16:creationId xmlns:a16="http://schemas.microsoft.com/office/drawing/2014/main" id="{2078276C-E8B8-4361-995E-E40A458DD499}"/>
                </a:ext>
              </a:extLst>
            </p:cNvPr>
            <p:cNvSpPr/>
            <p:nvPr/>
          </p:nvSpPr>
          <p:spPr>
            <a:xfrm>
              <a:off x="8031903" y="3970056"/>
              <a:ext cx="1934365" cy="101566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en-US" altLang="zh-CN" sz="2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Khởi</a:t>
              </a:r>
              <a:r>
                <a:rPr lang="en-US" altLang="zh-CN" sz="2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CN" sz="2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nghĩa</a:t>
              </a:r>
              <a:r>
                <a:rPr lang="en-US" altLang="zh-CN" sz="2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Mai </a:t>
              </a:r>
              <a:r>
                <a:rPr lang="en-US" altLang="zh-CN" sz="2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Thúc</a:t>
              </a:r>
              <a:r>
                <a:rPr lang="en-US" altLang="zh-CN" sz="2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Loan</a:t>
              </a:r>
              <a:endParaRPr lang="zh-CN" altLang="en-US" sz="2000" dirty="0">
                <a:solidFill>
                  <a:srgbClr val="C00000"/>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grpSp>
      <p:grpSp>
        <p:nvGrpSpPr>
          <p:cNvPr id="46" name="Group 45">
            <a:extLst>
              <a:ext uri="{FF2B5EF4-FFF2-40B4-BE49-F238E27FC236}">
                <a16:creationId xmlns:a16="http://schemas.microsoft.com/office/drawing/2014/main" id="{88E21799-B2BF-4C08-AF41-C797306C8502}"/>
              </a:ext>
            </a:extLst>
          </p:cNvPr>
          <p:cNvGrpSpPr/>
          <p:nvPr/>
        </p:nvGrpSpPr>
        <p:grpSpPr>
          <a:xfrm>
            <a:off x="9896594" y="2365100"/>
            <a:ext cx="1934021" cy="2057431"/>
            <a:chOff x="10080488" y="2946088"/>
            <a:chExt cx="1934021" cy="2057431"/>
          </a:xfrm>
        </p:grpSpPr>
        <p:sp>
          <p:nvSpPr>
            <p:cNvPr id="47" name="Line 12">
              <a:extLst>
                <a:ext uri="{FF2B5EF4-FFF2-40B4-BE49-F238E27FC236}">
                  <a16:creationId xmlns:a16="http://schemas.microsoft.com/office/drawing/2014/main" id="{DFAC5460-C827-4BB9-BB2D-CF05B46C2908}"/>
                </a:ext>
              </a:extLst>
            </p:cNvPr>
            <p:cNvSpPr>
              <a:spLocks noChangeShapeType="1"/>
            </p:cNvSpPr>
            <p:nvPr/>
          </p:nvSpPr>
          <p:spPr bwMode="auto">
            <a:xfrm>
              <a:off x="11018755" y="2946088"/>
              <a:ext cx="0" cy="1151854"/>
            </a:xfrm>
            <a:prstGeom prst="line">
              <a:avLst/>
            </a:prstGeom>
            <a:ln w="57150">
              <a:solidFill>
                <a:srgbClr val="FFFF00"/>
              </a:solidFill>
              <a:headEnd/>
              <a:tailEnd/>
            </a:ln>
          </p:spPr>
          <p:style>
            <a:lnRef idx="3">
              <a:schemeClr val="accent1"/>
            </a:lnRef>
            <a:fillRef idx="0">
              <a:schemeClr val="accent1"/>
            </a:fillRef>
            <a:effectRef idx="2">
              <a:schemeClr val="accent1"/>
            </a:effectRef>
            <a:fontRef idx="minor">
              <a:schemeClr val="tx1"/>
            </a:fontRef>
          </p:style>
          <p:txBody>
            <a:bodyPr/>
            <a:lstStyle/>
            <a:p>
              <a:endParaRPr lang="en-US" sz="1600">
                <a:solidFill>
                  <a:srgbClr val="206E41"/>
                </a:solidFill>
                <a:latin typeface="Times New Roman" panose="02020603050405020304" pitchFamily="18" charset="0"/>
                <a:cs typeface="Times New Roman" panose="02020603050405020304" pitchFamily="18" charset="0"/>
              </a:endParaRPr>
            </a:p>
          </p:txBody>
        </p:sp>
        <p:sp>
          <p:nvSpPr>
            <p:cNvPr id="48" name="Rectangle 4">
              <a:extLst>
                <a:ext uri="{FF2B5EF4-FFF2-40B4-BE49-F238E27FC236}">
                  <a16:creationId xmlns:a16="http://schemas.microsoft.com/office/drawing/2014/main" id="{5C6F24E8-245A-4FCA-AB92-623B612B9034}"/>
                </a:ext>
              </a:extLst>
            </p:cNvPr>
            <p:cNvSpPr>
              <a:spLocks noChangeArrowheads="1"/>
            </p:cNvSpPr>
            <p:nvPr/>
          </p:nvSpPr>
          <p:spPr bwMode="auto">
            <a:xfrm>
              <a:off x="10281398" y="3413576"/>
              <a:ext cx="1522600" cy="448224"/>
            </a:xfrm>
            <a:prstGeom prst="rect">
              <a:avLst/>
            </a:prstGeom>
            <a:ln/>
            <a:extLst>
              <a:ext uri="{91240B29-F687-4F45-9708-019B960494DF}">
                <a14:hiddenLine xmlns:a14="http://schemas.microsoft.com/office/drawing/2010/main" w="9525">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dirty="0">
                  <a:solidFill>
                    <a:srgbClr val="206E41"/>
                  </a:solidFill>
                  <a:latin typeface="Times New Roman" panose="02020603050405020304" pitchFamily="18" charset="0"/>
                  <a:ea typeface="Cambria" panose="02040503050406030204" pitchFamily="18" charset="0"/>
                  <a:cs typeface="Times New Roman" panose="02020603050405020304" pitchFamily="18" charset="0"/>
                </a:rPr>
                <a:t>766 - 791</a:t>
              </a:r>
              <a:endParaRPr lang="en-US" altLang="en-US" sz="1600" dirty="0">
                <a:solidFill>
                  <a:srgbClr val="206E4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9" name="矩形 15">
              <a:extLst>
                <a:ext uri="{FF2B5EF4-FFF2-40B4-BE49-F238E27FC236}">
                  <a16:creationId xmlns:a16="http://schemas.microsoft.com/office/drawing/2014/main" id="{3D6F860A-9E83-426D-B4C4-2B0CBB2371D7}"/>
                </a:ext>
              </a:extLst>
            </p:cNvPr>
            <p:cNvSpPr/>
            <p:nvPr/>
          </p:nvSpPr>
          <p:spPr>
            <a:xfrm>
              <a:off x="10080488" y="3987856"/>
              <a:ext cx="1934021" cy="101566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en-US" altLang="zh-CN" sz="2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Khởi</a:t>
              </a:r>
              <a:r>
                <a:rPr lang="en-US" altLang="zh-CN" sz="2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CN" sz="2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nghĩa</a:t>
              </a:r>
              <a:r>
                <a:rPr lang="en-US" altLang="zh-CN" sz="2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CN" sz="2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Phùng</a:t>
              </a:r>
              <a:r>
                <a:rPr lang="en-US" altLang="zh-CN" sz="2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CN" sz="2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Hưng</a:t>
              </a:r>
              <a:endParaRPr lang="zh-CN" altLang="en-US" sz="2000" dirty="0">
                <a:solidFill>
                  <a:srgbClr val="C00000"/>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gr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725978" y="1896466"/>
            <a:ext cx="730240" cy="686881"/>
          </a:xfrm>
          <a:prstGeom prst="rect">
            <a:avLst/>
          </a:prstGeom>
        </p:spPr>
      </p:pic>
      <p:pic>
        <p:nvPicPr>
          <p:cNvPr id="81" name="Picture 8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3136695" y="1947059"/>
            <a:ext cx="730240" cy="686881"/>
          </a:xfrm>
          <a:prstGeom prst="rect">
            <a:avLst/>
          </a:prstGeom>
        </p:spPr>
      </p:pic>
      <p:pic>
        <p:nvPicPr>
          <p:cNvPr id="82" name="Picture 8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5652339" y="1920843"/>
            <a:ext cx="730240" cy="686881"/>
          </a:xfrm>
          <a:prstGeom prst="rect">
            <a:avLst/>
          </a:prstGeom>
        </p:spPr>
      </p:pic>
      <p:pic>
        <p:nvPicPr>
          <p:cNvPr id="84" name="Picture 8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8198519" y="1896465"/>
            <a:ext cx="730240" cy="686881"/>
          </a:xfrm>
          <a:prstGeom prst="rect">
            <a:avLst/>
          </a:prstGeom>
        </p:spPr>
      </p:pic>
      <p:pic>
        <p:nvPicPr>
          <p:cNvPr id="85" name="Picture 8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10493684" y="1865144"/>
            <a:ext cx="730240" cy="686881"/>
          </a:xfrm>
          <a:prstGeom prst="rect">
            <a:avLst/>
          </a:prstGeom>
        </p:spPr>
      </p:pic>
      <p:sp>
        <p:nvSpPr>
          <p:cNvPr id="2" name="TextBox 1">
            <a:extLst>
              <a:ext uri="{FF2B5EF4-FFF2-40B4-BE49-F238E27FC236}">
                <a16:creationId xmlns:a16="http://schemas.microsoft.com/office/drawing/2014/main" id="{BDC1C842-ABAA-4C7A-B73C-1B7C908D0978}"/>
              </a:ext>
            </a:extLst>
          </p:cNvPr>
          <p:cNvSpPr txBox="1"/>
          <p:nvPr/>
        </p:nvSpPr>
        <p:spPr>
          <a:xfrm>
            <a:off x="993300" y="4844501"/>
            <a:ext cx="10163887" cy="2009061"/>
          </a:xfrm>
          <a:prstGeom prst="roundRect">
            <a:avLst/>
          </a:prstGeom>
          <a:ln w="38100">
            <a:solidFill>
              <a:srgbClr val="C0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lgn="ctr">
              <a:buFont typeface="Wingdings" panose="05000000000000000000" pitchFamily="2" charset="2"/>
              <a:buChar char="à"/>
            </a:pPr>
            <a:r>
              <a:rPr lang="en-US" sz="28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sz="28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cuộc</a:t>
            </a:r>
            <a:r>
              <a:rPr lang="en-US" sz="28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khởi</a:t>
            </a:r>
            <a:r>
              <a:rPr lang="en-US" sz="28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nghĩa</a:t>
            </a:r>
            <a:r>
              <a:rPr lang="en-US" sz="28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lần</a:t>
            </a:r>
            <a:r>
              <a:rPr lang="en-US" sz="28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lượt</a:t>
            </a:r>
            <a:r>
              <a:rPr lang="en-US" sz="28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nổ</a:t>
            </a:r>
            <a:r>
              <a:rPr lang="en-US" sz="28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ra</a:t>
            </a:r>
            <a:r>
              <a:rPr lang="en-US" sz="28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và</a:t>
            </a:r>
            <a:r>
              <a:rPr lang="en-US" sz="28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thất</a:t>
            </a:r>
            <a:r>
              <a:rPr lang="en-US" sz="28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bại</a:t>
            </a:r>
            <a:r>
              <a:rPr lang="en-US" sz="28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nhưng</a:t>
            </a:r>
            <a:r>
              <a:rPr lang="en-US" sz="28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khát</a:t>
            </a:r>
            <a:r>
              <a:rPr lang="en-US" sz="28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khao</a:t>
            </a:r>
            <a:r>
              <a:rPr lang="en-US" sz="28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giành</a:t>
            </a:r>
            <a:r>
              <a:rPr lang="en-US" sz="28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độc</a:t>
            </a:r>
            <a:r>
              <a:rPr lang="en-US" sz="28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lập</a:t>
            </a:r>
            <a:r>
              <a:rPr lang="en-US" sz="28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vẫn</a:t>
            </a:r>
            <a:r>
              <a:rPr lang="en-US" sz="28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luôn</a:t>
            </a:r>
            <a:r>
              <a:rPr lang="en-US" sz="28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rực</a:t>
            </a:r>
            <a:r>
              <a:rPr lang="en-US" sz="28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cháy</a:t>
            </a:r>
            <a:endParaRPr lang="en-US" sz="28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endParaRPr>
          </a:p>
          <a:p>
            <a:pPr marL="285750" indent="-285750" algn="ctr">
              <a:buFont typeface="Wingdings" panose="05000000000000000000" pitchFamily="2" charset="2"/>
              <a:buChar char="à"/>
            </a:pPr>
            <a:r>
              <a:rPr lang="en-US" sz="28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Đầu</a:t>
            </a:r>
            <a:r>
              <a:rPr lang="en-US" sz="28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thế</a:t>
            </a:r>
            <a:r>
              <a:rPr lang="en-US" sz="28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kỉ</a:t>
            </a:r>
            <a:r>
              <a:rPr lang="en-US" sz="28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X, </a:t>
            </a:r>
            <a:r>
              <a:rPr lang="en-US" sz="28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một</a:t>
            </a:r>
            <a:r>
              <a:rPr lang="en-US" sz="28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bước</a:t>
            </a:r>
            <a:r>
              <a:rPr lang="en-US" sz="28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ngoặt</a:t>
            </a:r>
            <a:r>
              <a:rPr lang="en-US" sz="28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lịch</a:t>
            </a:r>
            <a:r>
              <a:rPr lang="en-US" sz="28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sử</a:t>
            </a:r>
            <a:r>
              <a:rPr lang="en-US" sz="28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đã</a:t>
            </a:r>
            <a:r>
              <a:rPr lang="en-US" sz="28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xảy</a:t>
            </a:r>
            <a:r>
              <a:rPr lang="en-US" sz="28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ra</a:t>
            </a:r>
            <a:r>
              <a:rPr lang="en-US" sz="28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biến</a:t>
            </a:r>
            <a:r>
              <a:rPr lang="en-US" sz="28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khát</a:t>
            </a:r>
            <a:r>
              <a:rPr lang="en-US" sz="28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khao</a:t>
            </a:r>
            <a:r>
              <a:rPr lang="en-US" sz="28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thành</a:t>
            </a:r>
            <a:r>
              <a:rPr lang="en-US" sz="28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hiện</a:t>
            </a:r>
            <a:r>
              <a:rPr lang="en-US" sz="28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thực</a:t>
            </a:r>
            <a:endParaRPr lang="en-US" sz="2800" b="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9372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par>
                                <p:cTn id="22" presetID="53" presetClass="entr" presetSubtype="16"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81"/>
                                        </p:tgtEl>
                                        <p:attrNameLst>
                                          <p:attrName>style.visibility</p:attrName>
                                        </p:attrNameLst>
                                      </p:cBhvr>
                                      <p:to>
                                        <p:strVal val="visible"/>
                                      </p:to>
                                    </p:set>
                                    <p:anim calcmode="lin" valueType="num">
                                      <p:cBhvr>
                                        <p:cTn id="31" dur="500" fill="hold"/>
                                        <p:tgtEl>
                                          <p:spTgt spid="81"/>
                                        </p:tgtEl>
                                        <p:attrNameLst>
                                          <p:attrName>ppt_w</p:attrName>
                                        </p:attrNameLst>
                                      </p:cBhvr>
                                      <p:tavLst>
                                        <p:tav tm="0">
                                          <p:val>
                                            <p:fltVal val="0"/>
                                          </p:val>
                                        </p:tav>
                                        <p:tav tm="100000">
                                          <p:val>
                                            <p:strVal val="#ppt_w"/>
                                          </p:val>
                                        </p:tav>
                                      </p:tavLst>
                                    </p:anim>
                                    <p:anim calcmode="lin" valueType="num">
                                      <p:cBhvr>
                                        <p:cTn id="32" dur="500" fill="hold"/>
                                        <p:tgtEl>
                                          <p:spTgt spid="81"/>
                                        </p:tgtEl>
                                        <p:attrNameLst>
                                          <p:attrName>ppt_h</p:attrName>
                                        </p:attrNameLst>
                                      </p:cBhvr>
                                      <p:tavLst>
                                        <p:tav tm="0">
                                          <p:val>
                                            <p:fltVal val="0"/>
                                          </p:val>
                                        </p:tav>
                                        <p:tav tm="100000">
                                          <p:val>
                                            <p:strVal val="#ppt_h"/>
                                          </p:val>
                                        </p:tav>
                                      </p:tavLst>
                                    </p:anim>
                                    <p:animEffect transition="in" filter="fade">
                                      <p:cBhvr>
                                        <p:cTn id="33" dur="500"/>
                                        <p:tgtEl>
                                          <p:spTgt spid="81"/>
                                        </p:tgtEl>
                                      </p:cBhvr>
                                    </p:animEffect>
                                  </p:childTnLst>
                                </p:cTn>
                              </p:par>
                              <p:par>
                                <p:cTn id="34" presetID="53" presetClass="entr" presetSubtype="16"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500" fill="hold"/>
                                        <p:tgtEl>
                                          <p:spTgt spid="26"/>
                                        </p:tgtEl>
                                        <p:attrNameLst>
                                          <p:attrName>ppt_w</p:attrName>
                                        </p:attrNameLst>
                                      </p:cBhvr>
                                      <p:tavLst>
                                        <p:tav tm="0">
                                          <p:val>
                                            <p:fltVal val="0"/>
                                          </p:val>
                                        </p:tav>
                                        <p:tav tm="100000">
                                          <p:val>
                                            <p:strVal val="#ppt_w"/>
                                          </p:val>
                                        </p:tav>
                                      </p:tavLst>
                                    </p:anim>
                                    <p:anim calcmode="lin" valueType="num">
                                      <p:cBhvr>
                                        <p:cTn id="37" dur="500" fill="hold"/>
                                        <p:tgtEl>
                                          <p:spTgt spid="26"/>
                                        </p:tgtEl>
                                        <p:attrNameLst>
                                          <p:attrName>ppt_h</p:attrName>
                                        </p:attrNameLst>
                                      </p:cBhvr>
                                      <p:tavLst>
                                        <p:tav tm="0">
                                          <p:val>
                                            <p:fltVal val="0"/>
                                          </p:val>
                                        </p:tav>
                                        <p:tav tm="100000">
                                          <p:val>
                                            <p:strVal val="#ppt_h"/>
                                          </p:val>
                                        </p:tav>
                                      </p:tavLst>
                                    </p:anim>
                                    <p:animEffect transition="in" filter="fade">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82"/>
                                        </p:tgtEl>
                                        <p:attrNameLst>
                                          <p:attrName>style.visibility</p:attrName>
                                        </p:attrNameLst>
                                      </p:cBhvr>
                                      <p:to>
                                        <p:strVal val="visible"/>
                                      </p:to>
                                    </p:set>
                                    <p:anim calcmode="lin" valueType="num">
                                      <p:cBhvr>
                                        <p:cTn id="43" dur="500" fill="hold"/>
                                        <p:tgtEl>
                                          <p:spTgt spid="82"/>
                                        </p:tgtEl>
                                        <p:attrNameLst>
                                          <p:attrName>ppt_w</p:attrName>
                                        </p:attrNameLst>
                                      </p:cBhvr>
                                      <p:tavLst>
                                        <p:tav tm="0">
                                          <p:val>
                                            <p:fltVal val="0"/>
                                          </p:val>
                                        </p:tav>
                                        <p:tav tm="100000">
                                          <p:val>
                                            <p:strVal val="#ppt_w"/>
                                          </p:val>
                                        </p:tav>
                                      </p:tavLst>
                                    </p:anim>
                                    <p:anim calcmode="lin" valueType="num">
                                      <p:cBhvr>
                                        <p:cTn id="44" dur="500" fill="hold"/>
                                        <p:tgtEl>
                                          <p:spTgt spid="82"/>
                                        </p:tgtEl>
                                        <p:attrNameLst>
                                          <p:attrName>ppt_h</p:attrName>
                                        </p:attrNameLst>
                                      </p:cBhvr>
                                      <p:tavLst>
                                        <p:tav tm="0">
                                          <p:val>
                                            <p:fltVal val="0"/>
                                          </p:val>
                                        </p:tav>
                                        <p:tav tm="100000">
                                          <p:val>
                                            <p:strVal val="#ppt_h"/>
                                          </p:val>
                                        </p:tav>
                                      </p:tavLst>
                                    </p:anim>
                                    <p:animEffect transition="in" filter="fade">
                                      <p:cBhvr>
                                        <p:cTn id="45" dur="500"/>
                                        <p:tgtEl>
                                          <p:spTgt spid="82"/>
                                        </p:tgtEl>
                                      </p:cBhvr>
                                    </p:animEffect>
                                  </p:childTnLst>
                                </p:cTn>
                              </p:par>
                              <p:par>
                                <p:cTn id="46" presetID="53" presetClass="entr" presetSubtype="16" fill="hold" nodeType="withEffect">
                                  <p:stCondLst>
                                    <p:cond delay="0"/>
                                  </p:stCondLst>
                                  <p:childTnLst>
                                    <p:set>
                                      <p:cBhvr>
                                        <p:cTn id="47" dur="1" fill="hold">
                                          <p:stCondLst>
                                            <p:cond delay="0"/>
                                          </p:stCondLst>
                                        </p:cTn>
                                        <p:tgtEl>
                                          <p:spTgt spid="31"/>
                                        </p:tgtEl>
                                        <p:attrNameLst>
                                          <p:attrName>style.visibility</p:attrName>
                                        </p:attrNameLst>
                                      </p:cBhvr>
                                      <p:to>
                                        <p:strVal val="visible"/>
                                      </p:to>
                                    </p:set>
                                    <p:anim calcmode="lin" valueType="num">
                                      <p:cBhvr>
                                        <p:cTn id="48" dur="500" fill="hold"/>
                                        <p:tgtEl>
                                          <p:spTgt spid="31"/>
                                        </p:tgtEl>
                                        <p:attrNameLst>
                                          <p:attrName>ppt_w</p:attrName>
                                        </p:attrNameLst>
                                      </p:cBhvr>
                                      <p:tavLst>
                                        <p:tav tm="0">
                                          <p:val>
                                            <p:fltVal val="0"/>
                                          </p:val>
                                        </p:tav>
                                        <p:tav tm="100000">
                                          <p:val>
                                            <p:strVal val="#ppt_w"/>
                                          </p:val>
                                        </p:tav>
                                      </p:tavLst>
                                    </p:anim>
                                    <p:anim calcmode="lin" valueType="num">
                                      <p:cBhvr>
                                        <p:cTn id="49" dur="500" fill="hold"/>
                                        <p:tgtEl>
                                          <p:spTgt spid="31"/>
                                        </p:tgtEl>
                                        <p:attrNameLst>
                                          <p:attrName>ppt_h</p:attrName>
                                        </p:attrNameLst>
                                      </p:cBhvr>
                                      <p:tavLst>
                                        <p:tav tm="0">
                                          <p:val>
                                            <p:fltVal val="0"/>
                                          </p:val>
                                        </p:tav>
                                        <p:tav tm="100000">
                                          <p:val>
                                            <p:strVal val="#ppt_h"/>
                                          </p:val>
                                        </p:tav>
                                      </p:tavLst>
                                    </p:anim>
                                    <p:animEffect transition="in" filter="fade">
                                      <p:cBhvr>
                                        <p:cTn id="50" dur="500"/>
                                        <p:tgtEl>
                                          <p:spTgt spid="31"/>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84"/>
                                        </p:tgtEl>
                                        <p:attrNameLst>
                                          <p:attrName>style.visibility</p:attrName>
                                        </p:attrNameLst>
                                      </p:cBhvr>
                                      <p:to>
                                        <p:strVal val="visible"/>
                                      </p:to>
                                    </p:set>
                                    <p:anim calcmode="lin" valueType="num">
                                      <p:cBhvr>
                                        <p:cTn id="55" dur="500" fill="hold"/>
                                        <p:tgtEl>
                                          <p:spTgt spid="84"/>
                                        </p:tgtEl>
                                        <p:attrNameLst>
                                          <p:attrName>ppt_w</p:attrName>
                                        </p:attrNameLst>
                                      </p:cBhvr>
                                      <p:tavLst>
                                        <p:tav tm="0">
                                          <p:val>
                                            <p:fltVal val="0"/>
                                          </p:val>
                                        </p:tav>
                                        <p:tav tm="100000">
                                          <p:val>
                                            <p:strVal val="#ppt_w"/>
                                          </p:val>
                                        </p:tav>
                                      </p:tavLst>
                                    </p:anim>
                                    <p:anim calcmode="lin" valueType="num">
                                      <p:cBhvr>
                                        <p:cTn id="56" dur="500" fill="hold"/>
                                        <p:tgtEl>
                                          <p:spTgt spid="84"/>
                                        </p:tgtEl>
                                        <p:attrNameLst>
                                          <p:attrName>ppt_h</p:attrName>
                                        </p:attrNameLst>
                                      </p:cBhvr>
                                      <p:tavLst>
                                        <p:tav tm="0">
                                          <p:val>
                                            <p:fltVal val="0"/>
                                          </p:val>
                                        </p:tav>
                                        <p:tav tm="100000">
                                          <p:val>
                                            <p:strVal val="#ppt_h"/>
                                          </p:val>
                                        </p:tav>
                                      </p:tavLst>
                                    </p:anim>
                                    <p:animEffect transition="in" filter="fade">
                                      <p:cBhvr>
                                        <p:cTn id="57" dur="500"/>
                                        <p:tgtEl>
                                          <p:spTgt spid="84"/>
                                        </p:tgtEl>
                                      </p:cBhvr>
                                    </p:animEffect>
                                  </p:childTnLst>
                                </p:cTn>
                              </p:par>
                              <p:par>
                                <p:cTn id="58" presetID="53" presetClass="entr" presetSubtype="16" fill="hold" nodeType="withEffect">
                                  <p:stCondLst>
                                    <p:cond delay="0"/>
                                  </p:stCondLst>
                                  <p:childTnLst>
                                    <p:set>
                                      <p:cBhvr>
                                        <p:cTn id="59" dur="1" fill="hold">
                                          <p:stCondLst>
                                            <p:cond delay="0"/>
                                          </p:stCondLst>
                                        </p:cTn>
                                        <p:tgtEl>
                                          <p:spTgt spid="36"/>
                                        </p:tgtEl>
                                        <p:attrNameLst>
                                          <p:attrName>style.visibility</p:attrName>
                                        </p:attrNameLst>
                                      </p:cBhvr>
                                      <p:to>
                                        <p:strVal val="visible"/>
                                      </p:to>
                                    </p:set>
                                    <p:anim calcmode="lin" valueType="num">
                                      <p:cBhvr>
                                        <p:cTn id="60" dur="500" fill="hold"/>
                                        <p:tgtEl>
                                          <p:spTgt spid="36"/>
                                        </p:tgtEl>
                                        <p:attrNameLst>
                                          <p:attrName>ppt_w</p:attrName>
                                        </p:attrNameLst>
                                      </p:cBhvr>
                                      <p:tavLst>
                                        <p:tav tm="0">
                                          <p:val>
                                            <p:fltVal val="0"/>
                                          </p:val>
                                        </p:tav>
                                        <p:tav tm="100000">
                                          <p:val>
                                            <p:strVal val="#ppt_w"/>
                                          </p:val>
                                        </p:tav>
                                      </p:tavLst>
                                    </p:anim>
                                    <p:anim calcmode="lin" valueType="num">
                                      <p:cBhvr>
                                        <p:cTn id="61" dur="500" fill="hold"/>
                                        <p:tgtEl>
                                          <p:spTgt spid="36"/>
                                        </p:tgtEl>
                                        <p:attrNameLst>
                                          <p:attrName>ppt_h</p:attrName>
                                        </p:attrNameLst>
                                      </p:cBhvr>
                                      <p:tavLst>
                                        <p:tav tm="0">
                                          <p:val>
                                            <p:fltVal val="0"/>
                                          </p:val>
                                        </p:tav>
                                        <p:tav tm="100000">
                                          <p:val>
                                            <p:strVal val="#ppt_h"/>
                                          </p:val>
                                        </p:tav>
                                      </p:tavLst>
                                    </p:anim>
                                    <p:animEffect transition="in" filter="fade">
                                      <p:cBhvr>
                                        <p:cTn id="62" dur="500"/>
                                        <p:tgtEl>
                                          <p:spTgt spid="36"/>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85"/>
                                        </p:tgtEl>
                                        <p:attrNameLst>
                                          <p:attrName>style.visibility</p:attrName>
                                        </p:attrNameLst>
                                      </p:cBhvr>
                                      <p:to>
                                        <p:strVal val="visible"/>
                                      </p:to>
                                    </p:set>
                                    <p:anim calcmode="lin" valueType="num">
                                      <p:cBhvr>
                                        <p:cTn id="67" dur="500" fill="hold"/>
                                        <p:tgtEl>
                                          <p:spTgt spid="85"/>
                                        </p:tgtEl>
                                        <p:attrNameLst>
                                          <p:attrName>ppt_w</p:attrName>
                                        </p:attrNameLst>
                                      </p:cBhvr>
                                      <p:tavLst>
                                        <p:tav tm="0">
                                          <p:val>
                                            <p:fltVal val="0"/>
                                          </p:val>
                                        </p:tav>
                                        <p:tav tm="100000">
                                          <p:val>
                                            <p:strVal val="#ppt_w"/>
                                          </p:val>
                                        </p:tav>
                                      </p:tavLst>
                                    </p:anim>
                                    <p:anim calcmode="lin" valueType="num">
                                      <p:cBhvr>
                                        <p:cTn id="68" dur="500" fill="hold"/>
                                        <p:tgtEl>
                                          <p:spTgt spid="85"/>
                                        </p:tgtEl>
                                        <p:attrNameLst>
                                          <p:attrName>ppt_h</p:attrName>
                                        </p:attrNameLst>
                                      </p:cBhvr>
                                      <p:tavLst>
                                        <p:tav tm="0">
                                          <p:val>
                                            <p:fltVal val="0"/>
                                          </p:val>
                                        </p:tav>
                                        <p:tav tm="100000">
                                          <p:val>
                                            <p:strVal val="#ppt_h"/>
                                          </p:val>
                                        </p:tav>
                                      </p:tavLst>
                                    </p:anim>
                                    <p:animEffect transition="in" filter="fade">
                                      <p:cBhvr>
                                        <p:cTn id="69" dur="500"/>
                                        <p:tgtEl>
                                          <p:spTgt spid="85"/>
                                        </p:tgtEl>
                                      </p:cBhvr>
                                    </p:animEffect>
                                  </p:childTnLst>
                                </p:cTn>
                              </p:par>
                              <p:par>
                                <p:cTn id="70" presetID="53" presetClass="entr" presetSubtype="16" fill="hold" nodeType="withEffect">
                                  <p:stCondLst>
                                    <p:cond delay="0"/>
                                  </p:stCondLst>
                                  <p:childTnLst>
                                    <p:set>
                                      <p:cBhvr>
                                        <p:cTn id="71" dur="1" fill="hold">
                                          <p:stCondLst>
                                            <p:cond delay="0"/>
                                          </p:stCondLst>
                                        </p:cTn>
                                        <p:tgtEl>
                                          <p:spTgt spid="46"/>
                                        </p:tgtEl>
                                        <p:attrNameLst>
                                          <p:attrName>style.visibility</p:attrName>
                                        </p:attrNameLst>
                                      </p:cBhvr>
                                      <p:to>
                                        <p:strVal val="visible"/>
                                      </p:to>
                                    </p:set>
                                    <p:anim calcmode="lin" valueType="num">
                                      <p:cBhvr>
                                        <p:cTn id="72" dur="500" fill="hold"/>
                                        <p:tgtEl>
                                          <p:spTgt spid="46"/>
                                        </p:tgtEl>
                                        <p:attrNameLst>
                                          <p:attrName>ppt_w</p:attrName>
                                        </p:attrNameLst>
                                      </p:cBhvr>
                                      <p:tavLst>
                                        <p:tav tm="0">
                                          <p:val>
                                            <p:fltVal val="0"/>
                                          </p:val>
                                        </p:tav>
                                        <p:tav tm="100000">
                                          <p:val>
                                            <p:strVal val="#ppt_w"/>
                                          </p:val>
                                        </p:tav>
                                      </p:tavLst>
                                    </p:anim>
                                    <p:anim calcmode="lin" valueType="num">
                                      <p:cBhvr>
                                        <p:cTn id="73" dur="500" fill="hold"/>
                                        <p:tgtEl>
                                          <p:spTgt spid="46"/>
                                        </p:tgtEl>
                                        <p:attrNameLst>
                                          <p:attrName>ppt_h</p:attrName>
                                        </p:attrNameLst>
                                      </p:cBhvr>
                                      <p:tavLst>
                                        <p:tav tm="0">
                                          <p:val>
                                            <p:fltVal val="0"/>
                                          </p:val>
                                        </p:tav>
                                        <p:tav tm="100000">
                                          <p:val>
                                            <p:strVal val="#ppt_h"/>
                                          </p:val>
                                        </p:tav>
                                      </p:tavLst>
                                    </p:anim>
                                    <p:animEffect transition="in" filter="fade">
                                      <p:cBhvr>
                                        <p:cTn id="74" dur="500"/>
                                        <p:tgtEl>
                                          <p:spTgt spid="46"/>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2"/>
                                        </p:tgtEl>
                                        <p:attrNameLst>
                                          <p:attrName>style.visibility</p:attrName>
                                        </p:attrNameLst>
                                      </p:cBhvr>
                                      <p:to>
                                        <p:strVal val="visible"/>
                                      </p:to>
                                    </p:set>
                                    <p:animEffect transition="in" filter="fade">
                                      <p:cBhvr>
                                        <p:cTn id="7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317167" y="269822"/>
            <a:ext cx="3522688" cy="88442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defRPr/>
            </a:pPr>
            <a:r>
              <a:rPr lang="en-US" sz="3600" b="1" dirty="0">
                <a:solidFill>
                  <a:schemeClr val="tx1"/>
                </a:solidFill>
                <a:latin typeface="Times New Roman" pitchFamily="18" charset="0"/>
                <a:cs typeface="Times New Roman" pitchFamily="18" charset="0"/>
              </a:rPr>
              <a:t>VẬN DỤNG</a:t>
            </a:r>
          </a:p>
        </p:txBody>
      </p:sp>
      <p:sp>
        <p:nvSpPr>
          <p:cNvPr id="3" name="Rectangle 2"/>
          <p:cNvSpPr/>
          <p:nvPr/>
        </p:nvSpPr>
        <p:spPr>
          <a:xfrm>
            <a:off x="794478" y="2304180"/>
            <a:ext cx="10568066" cy="2062103"/>
          </a:xfrm>
          <a:prstGeom prst="rect">
            <a:avLst/>
          </a:prstGeom>
        </p:spPr>
        <p:txBody>
          <a:bodyPr wrap="square">
            <a:spAutoFit/>
          </a:bodyPr>
          <a:lstStyle/>
          <a:p>
            <a:pPr algn="just"/>
            <a:r>
              <a:rPr lang="en-US" sz="3200" dirty="0">
                <a:latin typeface="Times New Roman" panose="02020603050405020304" pitchFamily="18" charset="0"/>
                <a:cs typeface="Times New Roman" panose="02020603050405020304" pitchFamily="18" charset="0"/>
              </a:rPr>
              <a:t>2. </a:t>
            </a:r>
            <a:r>
              <a:rPr lang="vi-VN" sz="3200" dirty="0">
                <a:latin typeface="Times New Roman" panose="02020603050405020304" pitchFamily="18" charset="0"/>
                <a:cs typeface="Times New Roman" panose="02020603050405020304" pitchFamily="18" charset="0"/>
              </a:rPr>
              <a:t>Em hãy tra cứu thông tin để biết hiện nay có những con đường</a:t>
            </a:r>
            <a:r>
              <a:rPr lang="en-US" sz="3200" dirty="0">
                <a:latin typeface="Times New Roman" panose="02020603050405020304" pitchFamily="18" charset="0"/>
                <a:cs typeface="Times New Roman" panose="02020603050405020304" pitchFamily="18" charset="0"/>
              </a:rPr>
              <a:t>,</a:t>
            </a:r>
            <a:r>
              <a:rPr lang="vi-VN" sz="3200" dirty="0">
                <a:latin typeface="Times New Roman" panose="02020603050405020304" pitchFamily="18" charset="0"/>
                <a:cs typeface="Times New Roman" panose="02020603050405020304" pitchFamily="18" charset="0"/>
              </a:rPr>
              <a:t> trường học</a:t>
            </a:r>
            <a:r>
              <a:rPr lang="en-US" sz="3200" dirty="0">
                <a:latin typeface="Times New Roman" panose="02020603050405020304" pitchFamily="18" charset="0"/>
                <a:cs typeface="Times New Roman" panose="02020603050405020304" pitchFamily="18" charset="0"/>
              </a:rPr>
              <a:t>,</a:t>
            </a:r>
            <a:r>
              <a:rPr lang="vi-VN" sz="3200" dirty="0">
                <a:latin typeface="Times New Roman" panose="02020603050405020304" pitchFamily="18" charset="0"/>
                <a:cs typeface="Times New Roman" panose="02020603050405020304" pitchFamily="18" charset="0"/>
              </a:rPr>
              <a:t> là</a:t>
            </a:r>
            <a:r>
              <a:rPr lang="en-US" sz="3200" dirty="0" err="1">
                <a:latin typeface="Times New Roman" panose="02020603050405020304" pitchFamily="18" charset="0"/>
                <a:cs typeface="Times New Roman" panose="02020603050405020304" pitchFamily="18" charset="0"/>
              </a:rPr>
              <a:t>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xã</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ha</a:t>
            </a:r>
            <a:r>
              <a:rPr lang="en-US" sz="3200" dirty="0">
                <a:latin typeface="Times New Roman" panose="02020603050405020304" pitchFamily="18" charset="0"/>
                <a:cs typeface="Times New Roman" panose="02020603050405020304" pitchFamily="18" charset="0"/>
              </a:rPr>
              <a:t>y </a:t>
            </a:r>
            <a:r>
              <a:rPr lang="vi-VN" sz="3200" dirty="0">
                <a:latin typeface="Times New Roman" panose="02020603050405020304" pitchFamily="18" charset="0"/>
                <a:cs typeface="Times New Roman" panose="02020603050405020304" pitchFamily="18" charset="0"/>
              </a:rPr>
              <a:t>di tích lịch sử</a:t>
            </a:r>
            <a:r>
              <a:rPr lang="en-US" sz="3200" dirty="0">
                <a:latin typeface="Times New Roman" panose="02020603050405020304" pitchFamily="18" charset="0"/>
                <a:cs typeface="Times New Roman" panose="02020603050405020304" pitchFamily="18" charset="0"/>
              </a:rPr>
              <a:t>,…</a:t>
            </a:r>
            <a:r>
              <a:rPr lang="vi-VN" sz="3200" dirty="0">
                <a:latin typeface="Times New Roman" panose="02020603050405020304" pitchFamily="18" charset="0"/>
                <a:cs typeface="Times New Roman" panose="02020603050405020304" pitchFamily="18" charset="0"/>
              </a:rPr>
              <a:t> nào mang tên các anh hùng lịch sử dân tộc trong thời Bắc thuộc </a:t>
            </a:r>
            <a:r>
              <a:rPr lang="en-US" sz="3200" dirty="0">
                <a:latin typeface="Times New Roman" panose="02020603050405020304" pitchFamily="18" charset="0"/>
                <a:cs typeface="Times New Roman" panose="02020603050405020304" pitchFamily="18" charset="0"/>
              </a:rPr>
              <a:t>ở </a:t>
            </a:r>
            <a:r>
              <a:rPr lang="en-US" sz="3200" dirty="0" err="1">
                <a:latin typeface="Times New Roman" panose="02020603050405020304" pitchFamily="18" charset="0"/>
                <a:cs typeface="Times New Roman" panose="02020603050405020304" pitchFamily="18" charset="0"/>
              </a:rPr>
              <a:t>nơi</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em đang sống</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2928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536644-AA3C-4650-ACE6-DA0DE9726AC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6891" y="1468317"/>
            <a:ext cx="4237893" cy="4009292"/>
          </a:xfrm>
          <a:prstGeom prst="rect">
            <a:avLst/>
          </a:prstGeom>
          <a:noFill/>
          <a:ln>
            <a:noFill/>
          </a:ln>
        </p:spPr>
      </p:pic>
      <p:pic>
        <p:nvPicPr>
          <p:cNvPr id="6" name="Picture 2" descr="Những dấu mốc năm Tý trong lịch sử dân tộc -">
            <a:extLst>
              <a:ext uri="{FF2B5EF4-FFF2-40B4-BE49-F238E27FC236}">
                <a16:creationId xmlns:a16="http://schemas.microsoft.com/office/drawing/2014/main" id="{125EB42D-D02A-46DA-B773-5F253035B2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70875"/>
            <a:ext cx="2643611" cy="18140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B0DC2EB-2302-4020-AE9B-3ECD9D88C9CB}"/>
              </a:ext>
            </a:extLst>
          </p:cNvPr>
          <p:cNvPicPr>
            <a:picLocks noChangeAspect="1"/>
          </p:cNvPicPr>
          <p:nvPr/>
        </p:nvPicPr>
        <p:blipFill>
          <a:blip r:embed="rId5"/>
          <a:stretch>
            <a:fillRect/>
          </a:stretch>
        </p:blipFill>
        <p:spPr>
          <a:xfrm>
            <a:off x="2643611" y="1370875"/>
            <a:ext cx="2643611" cy="1814029"/>
          </a:xfrm>
          <a:prstGeom prst="rect">
            <a:avLst/>
          </a:prstGeom>
        </p:spPr>
      </p:pic>
      <p:pic>
        <p:nvPicPr>
          <p:cNvPr id="9" name="Picture 6" descr="Lý Nam Đế – Wikipedia tiếng Việt">
            <a:extLst>
              <a:ext uri="{FF2B5EF4-FFF2-40B4-BE49-F238E27FC236}">
                <a16:creationId xmlns:a16="http://schemas.microsoft.com/office/drawing/2014/main" id="{0DC7845C-C2AA-409C-BB92-5867E30A37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6133" y="1370875"/>
            <a:ext cx="1722116" cy="19789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813DC601-BC95-4563-A465-6B1370EEEF3D}"/>
              </a:ext>
            </a:extLst>
          </p:cNvPr>
          <p:cNvPicPr>
            <a:picLocks noChangeAspect="1"/>
          </p:cNvPicPr>
          <p:nvPr/>
        </p:nvPicPr>
        <p:blipFill>
          <a:blip r:embed="rId7"/>
          <a:stretch>
            <a:fillRect/>
          </a:stretch>
        </p:blipFill>
        <p:spPr>
          <a:xfrm>
            <a:off x="287216" y="3472963"/>
            <a:ext cx="3200211" cy="2302482"/>
          </a:xfrm>
          <a:prstGeom prst="rect">
            <a:avLst/>
          </a:prstGeom>
        </p:spPr>
      </p:pic>
      <p:pic>
        <p:nvPicPr>
          <p:cNvPr id="11" name="Picture 10">
            <a:extLst>
              <a:ext uri="{FF2B5EF4-FFF2-40B4-BE49-F238E27FC236}">
                <a16:creationId xmlns:a16="http://schemas.microsoft.com/office/drawing/2014/main" id="{C27DE4BC-ECE4-427D-A274-D76C91E0C58F}"/>
              </a:ext>
            </a:extLst>
          </p:cNvPr>
          <p:cNvPicPr>
            <a:picLocks noChangeAspect="1"/>
          </p:cNvPicPr>
          <p:nvPr/>
        </p:nvPicPr>
        <p:blipFill>
          <a:blip r:embed="rId8"/>
          <a:stretch>
            <a:fillRect/>
          </a:stretch>
        </p:blipFill>
        <p:spPr>
          <a:xfrm>
            <a:off x="3918038" y="3472963"/>
            <a:ext cx="3200211" cy="2347163"/>
          </a:xfrm>
          <a:prstGeom prst="rect">
            <a:avLst/>
          </a:prstGeom>
        </p:spPr>
      </p:pic>
      <p:sp>
        <p:nvSpPr>
          <p:cNvPr id="12" name="Arrow: Right 11">
            <a:extLst>
              <a:ext uri="{FF2B5EF4-FFF2-40B4-BE49-F238E27FC236}">
                <a16:creationId xmlns:a16="http://schemas.microsoft.com/office/drawing/2014/main" id="{61CF60D0-193B-4398-BBF5-7AD1863B8851}"/>
              </a:ext>
            </a:extLst>
          </p:cNvPr>
          <p:cNvSpPr/>
          <p:nvPr/>
        </p:nvSpPr>
        <p:spPr>
          <a:xfrm>
            <a:off x="7034722" y="3367454"/>
            <a:ext cx="715697"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469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D95AB2-1DE3-4233-9765-A0121347F147}"/>
              </a:ext>
            </a:extLst>
          </p:cNvPr>
          <p:cNvPicPr>
            <a:picLocks noChangeAspect="1"/>
          </p:cNvPicPr>
          <p:nvPr/>
        </p:nvPicPr>
        <p:blipFill>
          <a:blip r:embed="rId3"/>
          <a:stretch>
            <a:fillRect/>
          </a:stretch>
        </p:blipFill>
        <p:spPr>
          <a:xfrm>
            <a:off x="895350" y="1977092"/>
            <a:ext cx="10401300" cy="4609524"/>
          </a:xfrm>
          <a:prstGeom prst="rect">
            <a:avLst/>
          </a:prstGeom>
        </p:spPr>
      </p:pic>
      <p:sp>
        <p:nvSpPr>
          <p:cNvPr id="4" name="Rectangle 3">
            <a:extLst>
              <a:ext uri="{FF2B5EF4-FFF2-40B4-BE49-F238E27FC236}">
                <a16:creationId xmlns:a16="http://schemas.microsoft.com/office/drawing/2014/main" id="{49695CAC-33D3-4763-97EB-1E3F12BD214E}"/>
              </a:ext>
            </a:extLst>
          </p:cNvPr>
          <p:cNvSpPr/>
          <p:nvPr/>
        </p:nvSpPr>
        <p:spPr>
          <a:xfrm>
            <a:off x="1670538" y="553915"/>
            <a:ext cx="9319847" cy="132763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ctr">
              <a:lnSpc>
                <a:spcPct val="115000"/>
              </a:lnSpc>
              <a:spcAft>
                <a:spcPts val="1000"/>
              </a:spcAft>
            </a:pPr>
            <a:r>
              <a:rPr lang="en-US" sz="4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BÀI </a:t>
            </a:r>
            <a:r>
              <a:rPr lang="vi-VN" sz="4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a:t>
            </a:r>
            <a:r>
              <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8</a:t>
            </a:r>
            <a:r>
              <a:rPr lang="en-US" sz="4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BƯỚC NGOẶT LỊCH SỬ ĐẦU THẾ KỈ X</a:t>
            </a:r>
            <a:endParaRPr lang="en-US" sz="4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02588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BF63AF1-4C96-4528-B427-2F39958D763F}"/>
              </a:ext>
            </a:extLst>
          </p:cNvPr>
          <p:cNvSpPr/>
          <p:nvPr/>
        </p:nvSpPr>
        <p:spPr>
          <a:xfrm>
            <a:off x="3436883" y="420414"/>
            <a:ext cx="5349765" cy="1061545"/>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Times New Roman" panose="02020603050405020304" pitchFamily="18" charset="0"/>
                <a:cs typeface="Times New Roman" panose="02020603050405020304" pitchFamily="18" charset="0"/>
              </a:rPr>
              <a:t>NỘI DUNG BÀI HỌC</a:t>
            </a:r>
          </a:p>
        </p:txBody>
      </p:sp>
      <p:sp>
        <p:nvSpPr>
          <p:cNvPr id="3" name="Rectangle 2">
            <a:extLst>
              <a:ext uri="{FF2B5EF4-FFF2-40B4-BE49-F238E27FC236}">
                <a16:creationId xmlns:a16="http://schemas.microsoft.com/office/drawing/2014/main" id="{E91D1AF5-92A2-4BF1-AF41-832FDF430363}"/>
              </a:ext>
            </a:extLst>
          </p:cNvPr>
          <p:cNvSpPr/>
          <p:nvPr/>
        </p:nvSpPr>
        <p:spPr>
          <a:xfrm>
            <a:off x="520262" y="1671145"/>
            <a:ext cx="11151476" cy="1271751"/>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spcBef>
                <a:spcPts val="600"/>
              </a:spcBef>
              <a:spcAft>
                <a:spcPts val="600"/>
              </a:spcAft>
            </a:pPr>
            <a:r>
              <a:rPr lang="en-US" sz="3200" b="1" dirty="0">
                <a:solidFill>
                  <a:srgbClr val="000000"/>
                </a:solidFill>
                <a:effectLst/>
                <a:latin typeface="Times New Roman" panose="02020603050405020304" pitchFamily="18" charset="0"/>
                <a:ea typeface="Calibri" panose="020F0502020204030204" pitchFamily="34" charset="0"/>
              </a:rPr>
              <a:t>1. </a:t>
            </a:r>
            <a:r>
              <a:rPr lang="en-US" sz="3200" b="1" dirty="0" err="1">
                <a:solidFill>
                  <a:srgbClr val="000000"/>
                </a:solidFill>
                <a:effectLst/>
                <a:latin typeface="Times New Roman" panose="02020603050405020304" pitchFamily="18" charset="0"/>
                <a:ea typeface="Calibri" panose="020F0502020204030204" pitchFamily="34" charset="0"/>
              </a:rPr>
              <a:t>Cuộc</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đấu</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tranh</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giành</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quyền</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tự</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chủ</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của</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họ</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Khúc</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họ</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Dương</a:t>
            </a:r>
            <a:r>
              <a:rPr lang="en-US" sz="3200" b="1" dirty="0">
                <a:solidFill>
                  <a:srgbClr val="000000"/>
                </a:solidFill>
                <a:effectLst/>
                <a:latin typeface="Times New Roman" panose="02020603050405020304" pitchFamily="18" charset="0"/>
                <a:ea typeface="Calibri" panose="020F0502020204030204" pitchFamily="34" charset="0"/>
              </a:rPr>
              <a:t>.</a:t>
            </a:r>
          </a:p>
          <a:p>
            <a:pPr lvl="0" algn="ctr">
              <a:spcBef>
                <a:spcPts val="600"/>
              </a:spcBef>
              <a:spcAft>
                <a:spcPts val="600"/>
              </a:spcAft>
            </a:pPr>
            <a:r>
              <a:rPr lang="en-US" sz="3200" i="1" dirty="0">
                <a:solidFill>
                  <a:srgbClr val="000000"/>
                </a:solidFill>
                <a:latin typeface="Times New Roman" panose="02020603050405020304" pitchFamily="18" charset="0"/>
                <a:ea typeface="Calibri" panose="020F0502020204030204" pitchFamily="34" charset="0"/>
              </a:rPr>
              <a:t>(HS </a:t>
            </a:r>
            <a:r>
              <a:rPr lang="en-US" sz="3200" i="1" dirty="0" err="1">
                <a:solidFill>
                  <a:srgbClr val="000000"/>
                </a:solidFill>
                <a:latin typeface="Times New Roman" panose="02020603050405020304" pitchFamily="18" charset="0"/>
                <a:ea typeface="Calibri" panose="020F0502020204030204" pitchFamily="34" charset="0"/>
              </a:rPr>
              <a:t>tự</a:t>
            </a:r>
            <a:r>
              <a:rPr lang="en-US" sz="3200" i="1" dirty="0">
                <a:solidFill>
                  <a:srgbClr val="000000"/>
                </a:solidFill>
                <a:latin typeface="Times New Roman" panose="02020603050405020304" pitchFamily="18" charset="0"/>
                <a:ea typeface="Calibri" panose="020F0502020204030204" pitchFamily="34" charset="0"/>
              </a:rPr>
              <a:t> </a:t>
            </a:r>
            <a:r>
              <a:rPr lang="en-US" sz="3200" i="1" dirty="0" err="1">
                <a:solidFill>
                  <a:srgbClr val="000000"/>
                </a:solidFill>
                <a:latin typeface="Times New Roman" panose="02020603050405020304" pitchFamily="18" charset="0"/>
                <a:ea typeface="Calibri" panose="020F0502020204030204" pitchFamily="34" charset="0"/>
              </a:rPr>
              <a:t>học</a:t>
            </a:r>
            <a:r>
              <a:rPr lang="en-US" sz="3200" i="1" dirty="0">
                <a:solidFill>
                  <a:srgbClr val="000000"/>
                </a:solidFill>
                <a:latin typeface="Times New Roman" panose="02020603050405020304" pitchFamily="18" charset="0"/>
                <a:ea typeface="Calibri" panose="020F0502020204030204" pitchFamily="34" charset="0"/>
              </a:rPr>
              <a:t> SGK)</a:t>
            </a:r>
            <a:r>
              <a:rPr lang="en-US" sz="3200" i="1" dirty="0">
                <a:solidFill>
                  <a:srgbClr val="000000"/>
                </a:solidFill>
                <a:effectLst/>
                <a:latin typeface="Times New Roman" panose="02020603050405020304" pitchFamily="18" charset="0"/>
                <a:ea typeface="Calibri" panose="020F0502020204030204" pitchFamily="34" charset="0"/>
              </a:rPr>
              <a:t> </a:t>
            </a:r>
          </a:p>
        </p:txBody>
      </p:sp>
      <p:sp>
        <p:nvSpPr>
          <p:cNvPr id="5" name="Rectangle 4">
            <a:extLst>
              <a:ext uri="{FF2B5EF4-FFF2-40B4-BE49-F238E27FC236}">
                <a16:creationId xmlns:a16="http://schemas.microsoft.com/office/drawing/2014/main" id="{D820C3F5-7CEA-4C6E-B43A-EAD018463F05}"/>
              </a:ext>
            </a:extLst>
          </p:cNvPr>
          <p:cNvSpPr/>
          <p:nvPr/>
        </p:nvSpPr>
        <p:spPr>
          <a:xfrm>
            <a:off x="536027" y="3429000"/>
            <a:ext cx="11151476" cy="1271751"/>
          </a:xfrm>
          <a:prstGeom prst="rect">
            <a:avLst/>
          </a:prstGeom>
          <a:ln/>
        </p:spPr>
        <p:style>
          <a:lnRef idx="3">
            <a:schemeClr val="lt1"/>
          </a:lnRef>
          <a:fillRef idx="1">
            <a:schemeClr val="accent1"/>
          </a:fillRef>
          <a:effectRef idx="1">
            <a:schemeClr val="accent1"/>
          </a:effectRef>
          <a:fontRef idx="minor">
            <a:schemeClr val="lt1"/>
          </a:fontRef>
        </p:style>
        <p:txBody>
          <a:bodyPr rtlCol="0" anchor="ctr"/>
          <a:lstStyle/>
          <a:p>
            <a:pPr algn="just">
              <a:spcBef>
                <a:spcPts val="600"/>
              </a:spcBef>
              <a:spcAft>
                <a:spcPts val="600"/>
              </a:spcAft>
            </a:pPr>
            <a:r>
              <a:rPr lang="en-US" sz="32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2.</a:t>
            </a:r>
            <a:r>
              <a:rPr lang="en-US" sz="3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Ngô</a:t>
            </a:r>
            <a:r>
              <a:rPr lang="en-US" sz="3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Quyền</a:t>
            </a:r>
            <a:r>
              <a:rPr lang="en-US" sz="3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3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thắng</a:t>
            </a:r>
            <a:r>
              <a:rPr lang="en-US" sz="3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Bạch</a:t>
            </a:r>
            <a:r>
              <a:rPr lang="en-US" sz="3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Đằng</a:t>
            </a:r>
            <a:r>
              <a:rPr lang="en-US" sz="3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3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938.</a:t>
            </a:r>
            <a:endParaRPr lang="en-US"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74476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3DA5BB-9BCC-4468-8BF6-5315EC68003E}"/>
              </a:ext>
            </a:extLst>
          </p:cNvPr>
          <p:cNvSpPr/>
          <p:nvPr/>
        </p:nvSpPr>
        <p:spPr>
          <a:xfrm>
            <a:off x="520262" y="444062"/>
            <a:ext cx="11151476" cy="1271751"/>
          </a:xfrm>
          <a:prstGeom prst="rect">
            <a:avLst/>
          </a:prstGeom>
          <a:ln/>
        </p:spPr>
        <p:style>
          <a:lnRef idx="3">
            <a:schemeClr val="lt1"/>
          </a:lnRef>
          <a:fillRef idx="1">
            <a:schemeClr val="accent1"/>
          </a:fillRef>
          <a:effectRef idx="1">
            <a:schemeClr val="accent1"/>
          </a:effectRef>
          <a:fontRef idx="minor">
            <a:schemeClr val="lt1"/>
          </a:fontRef>
        </p:style>
        <p:txBody>
          <a:bodyPr rtlCol="0" anchor="ctr"/>
          <a:lstStyle/>
          <a:p>
            <a:pPr algn="just">
              <a:spcBef>
                <a:spcPts val="600"/>
              </a:spcBef>
              <a:spcAft>
                <a:spcPts val="600"/>
              </a:spcAft>
            </a:pPr>
            <a:r>
              <a:rPr lang="en-US" sz="32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2</a:t>
            </a:r>
            <a:r>
              <a:rPr lang="en-US" sz="3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Ngô</a:t>
            </a:r>
            <a:r>
              <a:rPr lang="en-US" sz="3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Quyền</a:t>
            </a:r>
            <a:r>
              <a:rPr lang="en-US" sz="3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3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thắng</a:t>
            </a:r>
            <a:r>
              <a:rPr lang="en-US" sz="3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Bạch</a:t>
            </a:r>
            <a:r>
              <a:rPr lang="en-US" sz="3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Đằng</a:t>
            </a:r>
            <a:r>
              <a:rPr lang="en-US" sz="3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3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938.</a:t>
            </a:r>
            <a:endParaRPr lang="en-US"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Cloud Callout 2"/>
          <p:cNvSpPr/>
          <p:nvPr/>
        </p:nvSpPr>
        <p:spPr>
          <a:xfrm>
            <a:off x="2214880" y="2600960"/>
            <a:ext cx="8087360" cy="2682240"/>
          </a:xfrm>
          <a:prstGeom prst="cloudCallou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 algn="ctr">
              <a:spcBef>
                <a:spcPts val="600"/>
              </a:spcBef>
              <a:spcAft>
                <a:spcPts val="600"/>
              </a:spcAft>
            </a:pPr>
            <a:r>
              <a:rPr lang="en-US" sz="3200" dirty="0" err="1">
                <a:solidFill>
                  <a:srgbClr val="000000"/>
                </a:solidFill>
                <a:latin typeface="Times New Roman" panose="02020603050405020304" pitchFamily="18" charset="0"/>
                <a:ea typeface="Calibri" panose="020F0502020204030204" pitchFamily="34" charset="0"/>
              </a:rPr>
              <a:t>Tình</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hình</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nước</a:t>
            </a:r>
            <a:r>
              <a:rPr lang="en-US" sz="3200" dirty="0">
                <a:solidFill>
                  <a:srgbClr val="000000"/>
                </a:solidFill>
                <a:latin typeface="Times New Roman" panose="02020603050405020304" pitchFamily="18" charset="0"/>
                <a:ea typeface="Calibri" panose="020F0502020204030204" pitchFamily="34" charset="0"/>
              </a:rPr>
              <a:t> ta </a:t>
            </a:r>
            <a:r>
              <a:rPr lang="en-US" sz="3200" dirty="0" err="1">
                <a:solidFill>
                  <a:srgbClr val="000000"/>
                </a:solidFill>
                <a:latin typeface="Times New Roman" panose="02020603050405020304" pitchFamily="18" charset="0"/>
                <a:ea typeface="Calibri" panose="020F0502020204030204" pitchFamily="34" charset="0"/>
              </a:rPr>
              <a:t>thời</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gian</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này</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có</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biến</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động</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gì</a:t>
            </a:r>
            <a:r>
              <a:rPr lang="en-US" sz="3200" dirty="0">
                <a:solidFill>
                  <a:srgbClr val="000000"/>
                </a:solidFill>
                <a:latin typeface="Times New Roman" panose="02020603050405020304" pitchFamily="18" charset="0"/>
                <a:ea typeface="Calibri" panose="020F0502020204030204" pitchFamily="34" charset="0"/>
              </a:rPr>
              <a:t>?</a:t>
            </a:r>
            <a:endParaRPr lang="en-US" sz="3200" dirty="0">
              <a:solidFill>
                <a:srgbClr val="000000"/>
              </a:solidFill>
              <a:effectLst/>
              <a:latin typeface="Times New Roman" panose="02020603050405020304" pitchFamily="18" charset="0"/>
              <a:ea typeface="Calibri" panose="020F0502020204030204" pitchFamily="34" charset="0"/>
            </a:endParaRPr>
          </a:p>
        </p:txBody>
      </p:sp>
      <p:sp>
        <p:nvSpPr>
          <p:cNvPr id="4" name="Flowchart: Alternate Process 3"/>
          <p:cNvSpPr/>
          <p:nvPr/>
        </p:nvSpPr>
        <p:spPr>
          <a:xfrm>
            <a:off x="4197350" y="2984500"/>
            <a:ext cx="4122420" cy="1915160"/>
          </a:xfrm>
          <a:prstGeom prst="flowChartAlternate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Dưới</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tình</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hình</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đó</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Ngô</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Quyền</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đã</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làm</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gì</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Cloud Callout 4"/>
          <p:cNvSpPr/>
          <p:nvPr/>
        </p:nvSpPr>
        <p:spPr>
          <a:xfrm>
            <a:off x="2572561" y="2448560"/>
            <a:ext cx="8321040" cy="2987040"/>
          </a:xfrm>
          <a:prstGeom prst="cloudCallou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spcBef>
                <a:spcPts val="1000"/>
              </a:spcBef>
              <a:buClr>
                <a:prstClr val="black"/>
              </a:buClr>
            </a:pPr>
            <a:r>
              <a:rPr lang="en-US" sz="3200" dirty="0" err="1">
                <a:solidFill>
                  <a:prstClr val="black"/>
                </a:solidFill>
                <a:latin typeface="Times New Roman" panose="02020603050405020304" pitchFamily="18" charset="0"/>
                <a:cs typeface="Times New Roman" panose="02020603050405020304" pitchFamily="18" charset="0"/>
              </a:rPr>
              <a:t>Vì</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sao</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quân</a:t>
            </a:r>
            <a:r>
              <a:rPr lang="en-US" sz="3200" dirty="0">
                <a:solidFill>
                  <a:prstClr val="black"/>
                </a:solidFill>
                <a:latin typeface="Times New Roman" panose="02020603050405020304" pitchFamily="18" charset="0"/>
                <a:cs typeface="Times New Roman" panose="02020603050405020304" pitchFamily="18" charset="0"/>
              </a:rPr>
              <a:t> Nam </a:t>
            </a:r>
            <a:r>
              <a:rPr lang="en-US" sz="3200" dirty="0" err="1">
                <a:solidFill>
                  <a:prstClr val="black"/>
                </a:solidFill>
                <a:latin typeface="Times New Roman" panose="02020603050405020304" pitchFamily="18" charset="0"/>
                <a:cs typeface="Times New Roman" panose="02020603050405020304" pitchFamily="18" charset="0"/>
              </a:rPr>
              <a:t>Hán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xâm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lược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nước</a:t>
            </a:r>
            <a:r>
              <a:rPr lang="en-US" sz="3200" dirty="0">
                <a:solidFill>
                  <a:prstClr val="black"/>
                </a:solidFill>
                <a:latin typeface="Times New Roman" panose="02020603050405020304" pitchFamily="18" charset="0"/>
                <a:cs typeface="Times New Roman" panose="02020603050405020304" pitchFamily="18" charset="0"/>
              </a:rPr>
              <a:t> ta </a:t>
            </a:r>
            <a:r>
              <a:rPr lang="en-US" sz="3200" dirty="0" err="1">
                <a:solidFill>
                  <a:prstClr val="black"/>
                </a:solidFill>
                <a:latin typeface="Times New Roman" panose="02020603050405020304" pitchFamily="18" charset="0"/>
                <a:cs typeface="Times New Roman" panose="02020603050405020304" pitchFamily="18" charset="0"/>
              </a:rPr>
              <a:t>lần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thứ</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hai</a:t>
            </a:r>
            <a:r>
              <a:rPr lang="en-US" sz="3200"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08818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1" nodeType="clickEffect">
                                  <p:stCondLst>
                                    <p:cond delay="0"/>
                                  </p:stCondLst>
                                  <p:childTnLst>
                                    <p:animEffect transition="out" filter="barn(inVertical)">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grpId="1" nodeType="clickEffect">
                                  <p:stCondLst>
                                    <p:cond delay="0"/>
                                  </p:stCondLst>
                                  <p:childTnLst>
                                    <p:animEffect transition="out" filter="barn(inVertical)">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75076" y="6153149"/>
            <a:ext cx="4682173" cy="507831"/>
          </a:xfrm>
          <a:prstGeom prst="rect">
            <a:avLst/>
          </a:prstGeom>
        </p:spPr>
        <p:txBody>
          <a:bodyPr wrap="square">
            <a:spAutoFit/>
          </a:bodyPr>
          <a:lstStyle/>
          <a:p>
            <a:pPr algn="just">
              <a:lnSpc>
                <a:spcPct val="150000"/>
              </a:lnSpc>
              <a:spcAft>
                <a:spcPts val="800"/>
              </a:spcAft>
            </a:pPr>
            <a:r>
              <a:rPr lang="en-US" i="1" dirty="0" err="1">
                <a:latin typeface="Times New Roman" panose="02020603050405020304" pitchFamily="18" charset="0"/>
                <a:ea typeface="Calibri" panose="020F0502020204030204" pitchFamily="34" charset="0"/>
                <a:cs typeface="Times New Roman" panose="02020603050405020304" pitchFamily="18" charset="0"/>
              </a:rPr>
              <a:t>Năm</a:t>
            </a:r>
            <a:r>
              <a:rPr lang="en-US" i="1" dirty="0">
                <a:latin typeface="Times New Roman" panose="02020603050405020304" pitchFamily="18" charset="0"/>
                <a:ea typeface="Calibri" panose="020F0502020204030204" pitchFamily="34" charset="0"/>
                <a:cs typeface="Times New Roman" panose="02020603050405020304" pitchFamily="18" charset="0"/>
              </a:rPr>
              <a:t> 938, </a:t>
            </a:r>
            <a:r>
              <a:rPr lang="en-US" i="1" dirty="0" err="1">
                <a:latin typeface="Times New Roman" panose="02020603050405020304" pitchFamily="18" charset="0"/>
                <a:ea typeface="Calibri" panose="020F0502020204030204" pitchFamily="34" charset="0"/>
                <a:cs typeface="Times New Roman" panose="02020603050405020304" pitchFamily="18" charset="0"/>
              </a:rPr>
              <a:t>quân</a:t>
            </a:r>
            <a:r>
              <a:rPr lang="en-US" i="1" dirty="0">
                <a:latin typeface="Times New Roman" panose="02020603050405020304" pitchFamily="18" charset="0"/>
                <a:ea typeface="Calibri" panose="020F0502020204030204" pitchFamily="34" charset="0"/>
                <a:cs typeface="Times New Roman" panose="02020603050405020304" pitchFamily="18" charset="0"/>
              </a:rPr>
              <a:t> Nam </a:t>
            </a:r>
            <a:r>
              <a:rPr lang="en-US" i="1" dirty="0" err="1">
                <a:latin typeface="Times New Roman" panose="02020603050405020304" pitchFamily="18" charset="0"/>
                <a:ea typeface="Calibri" panose="020F0502020204030204" pitchFamily="34" charset="0"/>
                <a:cs typeface="Times New Roman" panose="02020603050405020304" pitchFamily="18" charset="0"/>
              </a:rPr>
              <a:t>Hán</a:t>
            </a:r>
            <a:r>
              <a:rPr lang="en-US" i="1" dirty="0">
                <a:latin typeface="Times New Roman" panose="02020603050405020304" pitchFamily="18" charset="0"/>
                <a:ea typeface="Calibri" panose="020F0502020204030204" pitchFamily="34" charset="0"/>
                <a:cs typeface="Times New Roman" panose="02020603050405020304" pitchFamily="18" charset="0"/>
              </a:rPr>
              <a:t> </a:t>
            </a:r>
            <a:r>
              <a:rPr lang="en-US" i="1" dirty="0" err="1">
                <a:latin typeface="Times New Roman" panose="02020603050405020304" pitchFamily="18" charset="0"/>
                <a:ea typeface="Calibri" panose="020F0502020204030204" pitchFamily="34" charset="0"/>
                <a:cs typeface="Times New Roman" panose="02020603050405020304" pitchFamily="18" charset="0"/>
              </a:rPr>
              <a:t>tấn</a:t>
            </a:r>
            <a:r>
              <a:rPr lang="en-US" i="1" dirty="0">
                <a:latin typeface="Times New Roman" panose="02020603050405020304" pitchFamily="18" charset="0"/>
                <a:ea typeface="Calibri" panose="020F0502020204030204" pitchFamily="34" charset="0"/>
                <a:cs typeface="Times New Roman" panose="02020603050405020304" pitchFamily="18" charset="0"/>
              </a:rPr>
              <a:t> </a:t>
            </a:r>
            <a:r>
              <a:rPr lang="en-US" i="1" dirty="0" err="1">
                <a:latin typeface="Times New Roman" panose="02020603050405020304" pitchFamily="18" charset="0"/>
                <a:ea typeface="Calibri" panose="020F0502020204030204" pitchFamily="34" charset="0"/>
                <a:cs typeface="Times New Roman" panose="02020603050405020304" pitchFamily="18" charset="0"/>
              </a:rPr>
              <a:t>công</a:t>
            </a:r>
            <a:r>
              <a:rPr lang="en-US" i="1" dirty="0">
                <a:latin typeface="Times New Roman" panose="02020603050405020304" pitchFamily="18" charset="0"/>
                <a:ea typeface="Calibri" panose="020F0502020204030204" pitchFamily="34" charset="0"/>
                <a:cs typeface="Times New Roman" panose="02020603050405020304" pitchFamily="18" charset="0"/>
              </a:rPr>
              <a:t> </a:t>
            </a:r>
            <a:r>
              <a:rPr lang="en-US" i="1" dirty="0" err="1">
                <a:latin typeface="Times New Roman" panose="02020603050405020304" pitchFamily="18" charset="0"/>
                <a:ea typeface="Calibri" panose="020F0502020204030204" pitchFamily="34" charset="0"/>
                <a:cs typeface="Times New Roman" panose="02020603050405020304" pitchFamily="18" charset="0"/>
              </a:rPr>
              <a:t>Giao</a:t>
            </a:r>
            <a:r>
              <a:rPr lang="en-US" i="1" dirty="0">
                <a:latin typeface="Times New Roman" panose="02020603050405020304" pitchFamily="18" charset="0"/>
                <a:ea typeface="Calibri" panose="020F0502020204030204" pitchFamily="34" charset="0"/>
                <a:cs typeface="Times New Roman" panose="02020603050405020304" pitchFamily="18" charset="0"/>
              </a:rPr>
              <a:t> </a:t>
            </a:r>
            <a:r>
              <a:rPr lang="en-US" i="1" dirty="0" err="1">
                <a:latin typeface="Times New Roman" panose="02020603050405020304" pitchFamily="18" charset="0"/>
                <a:ea typeface="Calibri" panose="020F0502020204030204" pitchFamily="34" charset="0"/>
                <a:cs typeface="Times New Roman" panose="02020603050405020304" pitchFamily="18" charset="0"/>
              </a:rPr>
              <a:t>Châu</a:t>
            </a:r>
            <a:r>
              <a:rPr lang="en-US" i="1" dirty="0">
                <a:latin typeface="Times New Roman" panose="02020603050405020304" pitchFamily="18" charset="0"/>
                <a:ea typeface="Calibri" panose="020F0502020204030204" pitchFamily="34" charset="0"/>
                <a:cs typeface="Times New Roman" panose="02020603050405020304" pitchFamily="18" charset="0"/>
              </a:rPr>
              <a:t>. </a:t>
            </a:r>
            <a:endParaRPr lang="en-US" sz="1400" i="1"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170" name="Picture 2" descr="12.5. Kiều Công Tiễn - Nhân Vật Anh Hùng Việt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9530" y="4141021"/>
            <a:ext cx="3136094" cy="185029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28032" y="3494690"/>
            <a:ext cx="5029217" cy="646331"/>
          </a:xfrm>
          <a:prstGeom prst="rect">
            <a:avLst/>
          </a:prstGeom>
          <a:noFill/>
        </p:spPr>
        <p:txBody>
          <a:bodyPr wrap="square" rtlCol="0">
            <a:spAutoFit/>
          </a:bodyPr>
          <a:lstStyle/>
          <a:p>
            <a:pPr algn="ctr"/>
            <a:r>
              <a:rPr lang="en-US" i="1" dirty="0" err="1">
                <a:latin typeface="Times New Roman" panose="02020603050405020304" pitchFamily="18" charset="0"/>
                <a:cs typeface="Times New Roman" panose="02020603050405020304" pitchFamily="18" charset="0"/>
              </a:rPr>
              <a:t>Năm</a:t>
            </a:r>
            <a:r>
              <a:rPr lang="en-US" i="1" dirty="0">
                <a:latin typeface="Times New Roman" panose="02020603050405020304" pitchFamily="18" charset="0"/>
                <a:cs typeface="Times New Roman" panose="02020603050405020304" pitchFamily="18" charset="0"/>
              </a:rPr>
              <a:t> 937, </a:t>
            </a:r>
            <a:r>
              <a:rPr lang="en-US" i="1" dirty="0" err="1">
                <a:latin typeface="Times New Roman" panose="02020603050405020304" pitchFamily="18" charset="0"/>
                <a:cs typeface="Times New Roman" panose="02020603050405020304" pitchFamily="18" charset="0"/>
              </a:rPr>
              <a:t>Kiều</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Công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Tiễn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giết</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Dương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Đình</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Nghệ</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Ngô</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Quyền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kéo</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quân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ra</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Bắc</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hỏi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tội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Kiều</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Công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Tiễn</a:t>
            </a:r>
            <a:endParaRPr lang="en-US" i="1" dirty="0">
              <a:latin typeface="Times New Roman" panose="02020603050405020304" pitchFamily="18" charset="0"/>
              <a:cs typeface="Times New Roman" panose="02020603050405020304" pitchFamily="18" charset="0"/>
            </a:endParaRPr>
          </a:p>
        </p:txBody>
      </p:sp>
      <p:pic>
        <p:nvPicPr>
          <p:cNvPr id="7172" name="Picture 4" descr="Những cuộc tranh đoạt quyền lực trong lịch sử cổ trung đại Việt Nam |  Nghiên Cứu Lịch S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3626" y="1427984"/>
            <a:ext cx="3513783" cy="1983984"/>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Tôi thích đọc . I love to read: (2) Việt gian trong lịch s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2280" y="1354013"/>
            <a:ext cx="3856968" cy="218154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750569" y="3633189"/>
            <a:ext cx="4762500" cy="369332"/>
          </a:xfrm>
          <a:prstGeom prst="rect">
            <a:avLst/>
          </a:prstGeom>
          <a:noFill/>
        </p:spPr>
        <p:txBody>
          <a:bodyPr wrap="square" rtlCol="0">
            <a:spAutoFit/>
          </a:bodyPr>
          <a:lstStyle/>
          <a:p>
            <a:r>
              <a:rPr lang="en-US" i="1" dirty="0" err="1">
                <a:latin typeface="Times New Roman" panose="02020603050405020304" pitchFamily="18" charset="0"/>
                <a:cs typeface="Times New Roman" panose="02020603050405020304" pitchFamily="18" charset="0"/>
              </a:rPr>
              <a:t>Kiều</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Công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Tiễn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viết</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thư</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cầu</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cứu</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vua</a:t>
            </a:r>
            <a:r>
              <a:rPr lang="en-US" i="1" dirty="0">
                <a:latin typeface="Times New Roman" panose="02020603050405020304" pitchFamily="18" charset="0"/>
                <a:cs typeface="Times New Roman" panose="02020603050405020304" pitchFamily="18" charset="0"/>
              </a:rPr>
              <a:t> Nam </a:t>
            </a:r>
            <a:r>
              <a:rPr lang="en-US" i="1" dirty="0" err="1">
                <a:latin typeface="Times New Roman" panose="02020603050405020304" pitchFamily="18" charset="0"/>
                <a:cs typeface="Times New Roman" panose="02020603050405020304" pitchFamily="18" charset="0"/>
              </a:rPr>
              <a:t>Hán</a:t>
            </a:r>
            <a:endParaRPr lang="en-US" i="1" dirty="0">
              <a:latin typeface="Times New Roman" panose="02020603050405020304" pitchFamily="18" charset="0"/>
              <a:cs typeface="Times New Roman" panose="02020603050405020304" pitchFamily="18" charset="0"/>
            </a:endParaRPr>
          </a:p>
        </p:txBody>
      </p:sp>
      <p:pic>
        <p:nvPicPr>
          <p:cNvPr id="7176" name="Picture 8" descr="Ngô Quyền Phá Quân Nam Hán - YouTub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71077" y="4282453"/>
            <a:ext cx="3481654" cy="184080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516327" y="6118673"/>
            <a:ext cx="4762500" cy="646331"/>
          </a:xfrm>
          <a:prstGeom prst="rect">
            <a:avLst/>
          </a:prstGeom>
        </p:spPr>
        <p:txBody>
          <a:bodyPr wrap="square">
            <a:spAutoFit/>
          </a:bodyPr>
          <a:lstStyle/>
          <a:p>
            <a:pPr algn="ctr">
              <a:spcAft>
                <a:spcPts val="800"/>
              </a:spcAft>
            </a:pPr>
            <a:r>
              <a:rPr lang="en-US" i="1" dirty="0" err="1">
                <a:latin typeface="Times New Roman" panose="02020603050405020304" pitchFamily="18" charset="0"/>
                <a:ea typeface="Calibri" panose="020F0502020204030204" pitchFamily="34" charset="0"/>
                <a:cs typeface="Times New Roman" panose="02020603050405020304" pitchFamily="18" charset="0"/>
              </a:rPr>
              <a:t>Ngô</a:t>
            </a:r>
            <a:r>
              <a:rPr lang="en-US" i="1" dirty="0">
                <a:latin typeface="Times New Roman" panose="02020603050405020304" pitchFamily="18" charset="0"/>
                <a:ea typeface="Calibri" panose="020F0502020204030204" pitchFamily="34" charset="0"/>
                <a:cs typeface="Times New Roman" panose="02020603050405020304" pitchFamily="18" charset="0"/>
              </a:rPr>
              <a:t> </a:t>
            </a:r>
            <a:r>
              <a:rPr lang="en-US" i="1" dirty="0" err="1">
                <a:latin typeface="Times New Roman" panose="02020603050405020304" pitchFamily="18" charset="0"/>
                <a:ea typeface="Calibri" panose="020F0502020204030204" pitchFamily="34" charset="0"/>
                <a:cs typeface="Times New Roman" panose="02020603050405020304" pitchFamily="18" charset="0"/>
              </a:rPr>
              <a:t>Quyền</a:t>
            </a:r>
            <a:r>
              <a:rPr lang="en-US" i="1" dirty="0">
                <a:latin typeface="Times New Roman" panose="02020603050405020304" pitchFamily="18" charset="0"/>
                <a:ea typeface="Calibri" panose="020F0502020204030204" pitchFamily="34" charset="0"/>
                <a:cs typeface="Times New Roman" panose="02020603050405020304" pitchFamily="18" charset="0"/>
              </a:rPr>
              <a:t> </a:t>
            </a:r>
            <a:r>
              <a:rPr lang="en-US" i="1" dirty="0" err="1">
                <a:latin typeface="Times New Roman" panose="02020603050405020304" pitchFamily="18" charset="0"/>
                <a:ea typeface="Calibri" panose="020F0502020204030204" pitchFamily="34" charset="0"/>
                <a:cs typeface="Times New Roman" panose="02020603050405020304" pitchFamily="18" charset="0"/>
              </a:rPr>
              <a:t>giết</a:t>
            </a:r>
            <a:r>
              <a:rPr lang="en-US" i="1" dirty="0">
                <a:latin typeface="Times New Roman" panose="02020603050405020304" pitchFamily="18" charset="0"/>
                <a:ea typeface="Calibri" panose="020F0502020204030204" pitchFamily="34" charset="0"/>
                <a:cs typeface="Times New Roman" panose="02020603050405020304" pitchFamily="18" charset="0"/>
              </a:rPr>
              <a:t> </a:t>
            </a:r>
            <a:r>
              <a:rPr lang="en-US" i="1" dirty="0" err="1">
                <a:latin typeface="Times New Roman" panose="02020603050405020304" pitchFamily="18" charset="0"/>
                <a:ea typeface="Calibri" panose="020F0502020204030204" pitchFamily="34" charset="0"/>
                <a:cs typeface="Times New Roman" panose="02020603050405020304" pitchFamily="18" charset="0"/>
              </a:rPr>
              <a:t>Kiều</a:t>
            </a:r>
            <a:r>
              <a:rPr lang="en-US" i="1" dirty="0">
                <a:latin typeface="Times New Roman" panose="02020603050405020304" pitchFamily="18" charset="0"/>
                <a:ea typeface="Calibri" panose="020F0502020204030204" pitchFamily="34" charset="0"/>
                <a:cs typeface="Times New Roman" panose="02020603050405020304" pitchFamily="18" charset="0"/>
              </a:rPr>
              <a:t> </a:t>
            </a:r>
            <a:r>
              <a:rPr lang="en-US" i="1" dirty="0" err="1">
                <a:latin typeface="Times New Roman" panose="02020603050405020304" pitchFamily="18" charset="0"/>
                <a:ea typeface="Calibri" panose="020F0502020204030204" pitchFamily="34" charset="0"/>
                <a:cs typeface="Times New Roman" panose="02020603050405020304" pitchFamily="18" charset="0"/>
              </a:rPr>
              <a:t>Công</a:t>
            </a:r>
            <a:r>
              <a:rPr lang="en-US" i="1" dirty="0">
                <a:latin typeface="Times New Roman" panose="02020603050405020304" pitchFamily="18" charset="0"/>
                <a:ea typeface="Calibri" panose="020F0502020204030204" pitchFamily="34" charset="0"/>
                <a:cs typeface="Times New Roman" panose="02020603050405020304" pitchFamily="18" charset="0"/>
              </a:rPr>
              <a:t> </a:t>
            </a:r>
            <a:r>
              <a:rPr lang="en-US" i="1" dirty="0" err="1">
                <a:latin typeface="Times New Roman" panose="02020603050405020304" pitchFamily="18" charset="0"/>
                <a:ea typeface="Calibri" panose="020F0502020204030204" pitchFamily="34" charset="0"/>
                <a:cs typeface="Times New Roman" panose="02020603050405020304" pitchFamily="18" charset="0"/>
              </a:rPr>
              <a:t>Tiễn</a:t>
            </a:r>
            <a:r>
              <a:rPr lang="en-US" i="1" dirty="0">
                <a:latin typeface="Times New Roman" panose="02020603050405020304" pitchFamily="18" charset="0"/>
                <a:ea typeface="Calibri" panose="020F0502020204030204" pitchFamily="34" charset="0"/>
                <a:cs typeface="Times New Roman" panose="02020603050405020304" pitchFamily="18" charset="0"/>
              </a:rPr>
              <a:t> </a:t>
            </a:r>
            <a:r>
              <a:rPr lang="en-US" i="1" dirty="0" err="1">
                <a:latin typeface="Times New Roman" panose="02020603050405020304" pitchFamily="18" charset="0"/>
                <a:ea typeface="Calibri" panose="020F0502020204030204" pitchFamily="34" charset="0"/>
                <a:cs typeface="Times New Roman" panose="02020603050405020304" pitchFamily="18" charset="0"/>
              </a:rPr>
              <a:t>và</a:t>
            </a:r>
            <a:r>
              <a:rPr lang="en-US" i="1" dirty="0">
                <a:latin typeface="Times New Roman" panose="02020603050405020304" pitchFamily="18" charset="0"/>
                <a:ea typeface="Calibri" panose="020F0502020204030204" pitchFamily="34" charset="0"/>
                <a:cs typeface="Times New Roman" panose="02020603050405020304" pitchFamily="18" charset="0"/>
              </a:rPr>
              <a:t> </a:t>
            </a:r>
            <a:r>
              <a:rPr lang="en-US" i="1" dirty="0" err="1">
                <a:latin typeface="Times New Roman" panose="02020603050405020304" pitchFamily="18" charset="0"/>
                <a:ea typeface="Calibri" panose="020F0502020204030204" pitchFamily="34" charset="0"/>
                <a:cs typeface="Times New Roman" panose="02020603050405020304" pitchFamily="18" charset="0"/>
              </a:rPr>
              <a:t>chuẩn</a:t>
            </a:r>
            <a:r>
              <a:rPr lang="en-US" i="1" dirty="0">
                <a:latin typeface="Times New Roman" panose="02020603050405020304" pitchFamily="18" charset="0"/>
                <a:ea typeface="Calibri" panose="020F0502020204030204" pitchFamily="34" charset="0"/>
                <a:cs typeface="Times New Roman" panose="02020603050405020304" pitchFamily="18" charset="0"/>
              </a:rPr>
              <a:t> </a:t>
            </a:r>
            <a:r>
              <a:rPr lang="en-US" i="1" dirty="0" err="1">
                <a:latin typeface="Times New Roman" panose="02020603050405020304" pitchFamily="18" charset="0"/>
                <a:ea typeface="Calibri" panose="020F0502020204030204" pitchFamily="34" charset="0"/>
                <a:cs typeface="Times New Roman" panose="02020603050405020304" pitchFamily="18" charset="0"/>
              </a:rPr>
              <a:t>bị</a:t>
            </a:r>
            <a:r>
              <a:rPr lang="en-US" i="1" dirty="0">
                <a:latin typeface="Times New Roman" panose="02020603050405020304" pitchFamily="18" charset="0"/>
                <a:ea typeface="Calibri" panose="020F0502020204030204" pitchFamily="34" charset="0"/>
                <a:cs typeface="Times New Roman" panose="02020603050405020304" pitchFamily="18" charset="0"/>
              </a:rPr>
              <a:t> </a:t>
            </a:r>
            <a:r>
              <a:rPr lang="en-US" i="1" dirty="0" err="1">
                <a:latin typeface="Times New Roman" panose="02020603050405020304" pitchFamily="18" charset="0"/>
                <a:ea typeface="Calibri" panose="020F0502020204030204" pitchFamily="34" charset="0"/>
                <a:cs typeface="Times New Roman" panose="02020603050405020304" pitchFamily="18" charset="0"/>
              </a:rPr>
              <a:t>đánh</a:t>
            </a:r>
            <a:r>
              <a:rPr lang="en-US" i="1" dirty="0">
                <a:latin typeface="Times New Roman" panose="02020603050405020304" pitchFamily="18" charset="0"/>
                <a:ea typeface="Calibri" panose="020F0502020204030204" pitchFamily="34" charset="0"/>
                <a:cs typeface="Times New Roman" panose="02020603050405020304" pitchFamily="18" charset="0"/>
              </a:rPr>
              <a:t> </a:t>
            </a:r>
            <a:r>
              <a:rPr lang="en-US" i="1" dirty="0" err="1">
                <a:latin typeface="Times New Roman" panose="02020603050405020304" pitchFamily="18" charset="0"/>
                <a:ea typeface="Calibri" panose="020F0502020204030204" pitchFamily="34" charset="0"/>
                <a:cs typeface="Times New Roman" panose="02020603050405020304" pitchFamily="18" charset="0"/>
              </a:rPr>
              <a:t>quân</a:t>
            </a:r>
            <a:r>
              <a:rPr lang="en-US" i="1" dirty="0">
                <a:latin typeface="Times New Roman" panose="02020603050405020304" pitchFamily="18" charset="0"/>
                <a:ea typeface="Calibri" panose="020F0502020204030204" pitchFamily="34" charset="0"/>
                <a:cs typeface="Times New Roman" panose="02020603050405020304" pitchFamily="18" charset="0"/>
              </a:rPr>
              <a:t> Nam </a:t>
            </a:r>
            <a:r>
              <a:rPr lang="en-US" i="1" dirty="0" err="1">
                <a:latin typeface="Times New Roman" panose="02020603050405020304" pitchFamily="18" charset="0"/>
                <a:ea typeface="Calibri" panose="020F0502020204030204" pitchFamily="34" charset="0"/>
                <a:cs typeface="Times New Roman" panose="02020603050405020304" pitchFamily="18" charset="0"/>
              </a:rPr>
              <a:t>Hán</a:t>
            </a:r>
            <a:r>
              <a:rPr lang="en-US" i="1" dirty="0">
                <a:latin typeface="Times New Roman" panose="02020603050405020304" pitchFamily="18" charset="0"/>
                <a:ea typeface="Calibri" panose="020F0502020204030204" pitchFamily="34" charset="0"/>
                <a:cs typeface="Times New Roman" panose="02020603050405020304" pitchFamily="18" charset="0"/>
              </a:rPr>
              <a:t>.</a:t>
            </a:r>
            <a:endParaRPr lang="en-US" sz="1400" i="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ight Arrow 5"/>
          <p:cNvSpPr/>
          <p:nvPr/>
        </p:nvSpPr>
        <p:spPr>
          <a:xfrm>
            <a:off x="5141061" y="2380749"/>
            <a:ext cx="1129235" cy="634635"/>
          </a:xfrm>
          <a:prstGeom prst="rightArrow">
            <a:avLst/>
          </a:prstGeom>
          <a:solidFill>
            <a:schemeClr val="accent4">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ight Arrow 14"/>
          <p:cNvSpPr/>
          <p:nvPr/>
        </p:nvSpPr>
        <p:spPr>
          <a:xfrm>
            <a:off x="5357249" y="5136023"/>
            <a:ext cx="1129235" cy="706834"/>
          </a:xfrm>
          <a:prstGeom prst="rightArrow">
            <a:avLst>
              <a:gd name="adj1" fmla="val 50000"/>
              <a:gd name="adj2" fmla="val 51724"/>
            </a:avLst>
          </a:prstGeom>
          <a:solidFill>
            <a:schemeClr val="accent4">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ight Arrow 15"/>
          <p:cNvSpPr/>
          <p:nvPr/>
        </p:nvSpPr>
        <p:spPr>
          <a:xfrm rot="9172166">
            <a:off x="5068010" y="3810638"/>
            <a:ext cx="1572270" cy="530130"/>
          </a:xfrm>
          <a:prstGeom prst="rightArrow">
            <a:avLst/>
          </a:prstGeom>
          <a:solidFill>
            <a:schemeClr val="accent4">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a:extLst>
              <a:ext uri="{FF2B5EF4-FFF2-40B4-BE49-F238E27FC236}">
                <a16:creationId xmlns:a16="http://schemas.microsoft.com/office/drawing/2014/main" id="{7E3DA5BB-9BCC-4468-8BF6-5315EC68003E}"/>
              </a:ext>
            </a:extLst>
          </p:cNvPr>
          <p:cNvSpPr/>
          <p:nvPr/>
        </p:nvSpPr>
        <p:spPr>
          <a:xfrm>
            <a:off x="129940" y="-15369"/>
            <a:ext cx="11151476" cy="903455"/>
          </a:xfrm>
          <a:prstGeom prst="rect">
            <a:avLst/>
          </a:prstGeom>
          <a:solidFill>
            <a:srgbClr val="ACD94C"/>
          </a:solidFill>
          <a:ln w="19050" cap="flat" cmpd="sng" algn="ctr">
            <a:solidFill>
              <a:sysClr val="window" lastClr="FFFFFF"/>
            </a:solidFill>
            <a:prstDash val="solid"/>
            <a:miter lim="800000"/>
          </a:ln>
          <a:effectLst/>
        </p:spPr>
        <p:txBody>
          <a:bodyPr rtlCol="0" anchor="ctr"/>
          <a:lstStyle/>
          <a:p>
            <a:pPr marL="0" marR="0" lvl="0" indent="0" algn="just" defTabSz="914400" eaLnBrk="1" fontAlgn="auto" latinLnBrk="0" hangingPunct="1">
              <a:lnSpc>
                <a:spcPct val="100000"/>
              </a:lnSpc>
              <a:spcBef>
                <a:spcPts val="600"/>
              </a:spcBef>
              <a:spcAft>
                <a:spcPts val="600"/>
              </a:spcAft>
              <a:buClrTx/>
              <a:buSzTx/>
              <a:buFontTx/>
              <a:buNone/>
              <a:tabLst/>
              <a:defRPr/>
            </a:pPr>
            <a:r>
              <a:rPr lang="en-US" sz="3200" b="1" kern="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2</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Ngô</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Quyền</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chiến</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thắng</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Bạch</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Đằng</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năm</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938.</a:t>
            </a:r>
            <a:endParaRPr kumimoji="0" lang="en-US" sz="3200" b="0" i="0" u="none" strike="noStrike" kern="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92768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E0166E-86E6-4F0F-AD43-D3D1212EEBEB}"/>
              </a:ext>
            </a:extLst>
          </p:cNvPr>
          <p:cNvSpPr/>
          <p:nvPr/>
        </p:nvSpPr>
        <p:spPr>
          <a:xfrm>
            <a:off x="520262" y="444062"/>
            <a:ext cx="11151476" cy="1271751"/>
          </a:xfrm>
          <a:prstGeom prst="rect">
            <a:avLst/>
          </a:prstGeom>
          <a:ln/>
        </p:spPr>
        <p:style>
          <a:lnRef idx="3">
            <a:schemeClr val="lt1"/>
          </a:lnRef>
          <a:fillRef idx="1">
            <a:schemeClr val="accent1"/>
          </a:fillRef>
          <a:effectRef idx="1">
            <a:schemeClr val="accent1"/>
          </a:effectRef>
          <a:fontRef idx="minor">
            <a:schemeClr val="lt1"/>
          </a:fontRef>
        </p:style>
        <p:txBody>
          <a:bodyPr rtlCol="0" anchor="ctr"/>
          <a:lstStyle/>
          <a:p>
            <a:pPr algn="just">
              <a:spcBef>
                <a:spcPts val="600"/>
              </a:spcBef>
              <a:spcAft>
                <a:spcPts val="600"/>
              </a:spcAft>
            </a:pPr>
            <a:r>
              <a:rPr lang="en-US" sz="32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2</a:t>
            </a:r>
            <a:r>
              <a:rPr lang="en-US" sz="3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Ngô</a:t>
            </a:r>
            <a:r>
              <a:rPr lang="en-US" sz="3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Quyền</a:t>
            </a:r>
            <a:r>
              <a:rPr lang="en-US" sz="3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3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thắng</a:t>
            </a:r>
            <a:r>
              <a:rPr lang="en-US" sz="3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Bạch</a:t>
            </a:r>
            <a:r>
              <a:rPr lang="en-US" sz="3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Đằng</a:t>
            </a:r>
            <a:r>
              <a:rPr lang="en-US" sz="3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3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938.</a:t>
            </a:r>
            <a:endParaRPr lang="en-US"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0C662089-8C9B-4E09-91A2-916E45B7C8E4}"/>
              </a:ext>
            </a:extLst>
          </p:cNvPr>
          <p:cNvSpPr txBox="1"/>
          <p:nvPr/>
        </p:nvSpPr>
        <p:spPr>
          <a:xfrm>
            <a:off x="520262" y="1852447"/>
            <a:ext cx="11151476" cy="2614049"/>
          </a:xfrm>
          <a:prstGeom prst="rect">
            <a:avLst/>
          </a:prstGeom>
          <a:noFill/>
        </p:spPr>
        <p:txBody>
          <a:bodyPr wrap="square">
            <a:spAutoFit/>
          </a:bodyPr>
          <a:lstStyle/>
          <a:p>
            <a:pPr algn="just">
              <a:lnSpc>
                <a:spcPct val="115000"/>
              </a:lnSpc>
              <a:spcAft>
                <a:spcPts val="10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Kê</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hoạch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đánh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giặc</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cs typeface="Times New Roman" panose="02020603050405020304" pitchFamily="18" charset="0"/>
              </a:rPr>
              <a:t> 937, t</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ình hình đất nước rối ren, nguy hiểm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15000"/>
              </a:lnSpc>
              <a:spcAft>
                <a:spcPts val="10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Ngô Quyền tiến vào Đại La, giết Kiều Công Tiễn, khẩn trương chống quân xâm lược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928267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4">
      <a:dk1>
        <a:sysClr val="windowText" lastClr="000000"/>
      </a:dk1>
      <a:lt1>
        <a:sysClr val="window" lastClr="FFFFFF"/>
      </a:lt1>
      <a:dk2>
        <a:srgbClr val="44546A"/>
      </a:dk2>
      <a:lt2>
        <a:srgbClr val="E7E6E6"/>
      </a:lt2>
      <a:accent1>
        <a:srgbClr val="ACD94C"/>
      </a:accent1>
      <a:accent2>
        <a:srgbClr val="FF4C60"/>
      </a:accent2>
      <a:accent3>
        <a:srgbClr val="FFDD43"/>
      </a:accent3>
      <a:accent4>
        <a:srgbClr val="FF4C60"/>
      </a:accent4>
      <a:accent5>
        <a:srgbClr val="4CB6BD"/>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Droplet">
  <a:themeElements>
    <a:clrScheme name="Droplet">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ppt/theme/theme6.xml><?xml version="1.0" encoding="utf-8"?>
<a:theme xmlns:a="http://schemas.openxmlformats.org/drawingml/2006/main" name="1_Droplet">
  <a:themeElements>
    <a:clrScheme name="Droplet">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ppt/theme/theme7.xml><?xml version="1.0" encoding="utf-8"?>
<a:theme xmlns:a="http://schemas.openxmlformats.org/drawingml/2006/main" name="2_Droplet">
  <a:themeElements>
    <a:clrScheme name="Droplet">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ppt/theme/theme8.xml><?xml version="1.0" encoding="utf-8"?>
<a:theme xmlns:a="http://schemas.openxmlformats.org/drawingml/2006/main" name="3_Droplet">
  <a:themeElements>
    <a:clrScheme name="Droplet">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648</TotalTime>
  <Words>2687</Words>
  <Application>Microsoft Office PowerPoint</Application>
  <PresentationFormat>Widescreen</PresentationFormat>
  <Paragraphs>218</Paragraphs>
  <Slides>30</Slides>
  <Notes>14</Notes>
  <HiddenSlides>0</HiddenSlides>
  <MMClips>1</MMClips>
  <ScaleCrop>false</ScaleCrop>
  <HeadingPairs>
    <vt:vector size="6" baseType="variant">
      <vt:variant>
        <vt:lpstr>Fonts Used</vt:lpstr>
      </vt:variant>
      <vt:variant>
        <vt:i4>9</vt:i4>
      </vt:variant>
      <vt:variant>
        <vt:lpstr>Theme</vt:lpstr>
      </vt:variant>
      <vt:variant>
        <vt:i4>8</vt:i4>
      </vt:variant>
      <vt:variant>
        <vt:lpstr>Slide Titles</vt:lpstr>
      </vt:variant>
      <vt:variant>
        <vt:i4>30</vt:i4>
      </vt:variant>
    </vt:vector>
  </HeadingPairs>
  <TitlesOfParts>
    <vt:vector size="47" baseType="lpstr">
      <vt:lpstr>宋体</vt:lpstr>
      <vt:lpstr>Arial</vt:lpstr>
      <vt:lpstr>Calibri</vt:lpstr>
      <vt:lpstr>Calibri Light</vt:lpstr>
      <vt:lpstr>Times New Roman</vt:lpstr>
      <vt:lpstr>Tw Cen MT</vt:lpstr>
      <vt:lpstr>VNI-Times</vt:lpstr>
      <vt:lpstr>Wingdings</vt:lpstr>
      <vt:lpstr>字魂59号-创粗黑</vt:lpstr>
      <vt:lpstr>Office Theme</vt:lpstr>
      <vt:lpstr>Office 主题​​</vt:lpstr>
      <vt:lpstr>1_Office Theme</vt:lpstr>
      <vt:lpstr>Office 主题</vt:lpstr>
      <vt:lpstr>Droplet</vt:lpstr>
      <vt:lpstr>1_Droplet</vt:lpstr>
      <vt:lpstr>2_Droplet</vt:lpstr>
      <vt:lpstr>3_Droplet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Hường</dc:creator>
  <cp:lastModifiedBy>MSII</cp:lastModifiedBy>
  <cp:revision>34</cp:revision>
  <dcterms:created xsi:type="dcterms:W3CDTF">2022-03-05T02:58:26Z</dcterms:created>
  <dcterms:modified xsi:type="dcterms:W3CDTF">2022-04-22T01:05:42Z</dcterms:modified>
</cp:coreProperties>
</file>